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6"/>
  </p:notesMasterIdLst>
  <p:sldIdLst>
    <p:sldId id="260" r:id="rId2"/>
    <p:sldId id="286" r:id="rId3"/>
    <p:sldId id="276" r:id="rId4"/>
    <p:sldId id="277" r:id="rId5"/>
    <p:sldId id="278" r:id="rId6"/>
    <p:sldId id="287" r:id="rId7"/>
    <p:sldId id="288" r:id="rId8"/>
    <p:sldId id="279" r:id="rId9"/>
    <p:sldId id="281" r:id="rId10"/>
    <p:sldId id="285" r:id="rId11"/>
    <p:sldId id="282" r:id="rId12"/>
    <p:sldId id="283" r:id="rId13"/>
    <p:sldId id="284" r:id="rId14"/>
    <p:sldId id="275" r:id="rId15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2" autoAdjust="0"/>
    <p:restoredTop sz="89357" autoAdjust="0"/>
  </p:normalViewPr>
  <p:slideViewPr>
    <p:cSldViewPr snapToGrid="0">
      <p:cViewPr varScale="1">
        <p:scale>
          <a:sx n="154" d="100"/>
          <a:sy n="154" d="100"/>
        </p:scale>
        <p:origin x="342" y="132"/>
      </p:cViewPr>
      <p:guideLst>
        <p:guide orient="horz" pos="1620"/>
        <p:guide pos="68"/>
      </p:guideLst>
    </p:cSldViewPr>
  </p:slideViewPr>
  <p:outlineViewPr>
    <p:cViewPr>
      <p:scale>
        <a:sx n="33" d="100"/>
        <a:sy n="33" d="100"/>
      </p:scale>
      <p:origin x="0" y="-146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o Ristic" userId="ef9d56e66a0197e5" providerId="LiveId" clId="{DD65F32B-163F-44E2-AB84-D75E4EA0A910}"/>
    <pc:docChg chg="undo custSel addSld delSld modSld sldOrd modMainMaster">
      <pc:chgData name="Marko Ristic" userId="ef9d56e66a0197e5" providerId="LiveId" clId="{DD65F32B-163F-44E2-AB84-D75E4EA0A910}" dt="2020-10-29T08:48:25.871" v="188" actId="14861"/>
      <pc:docMkLst>
        <pc:docMk/>
      </pc:docMkLst>
      <pc:sldChg chg="del">
        <pc:chgData name="Marko Ristic" userId="ef9d56e66a0197e5" providerId="LiveId" clId="{DD65F32B-163F-44E2-AB84-D75E4EA0A910}" dt="2020-10-29T08:42:07.883" v="105" actId="2696"/>
        <pc:sldMkLst>
          <pc:docMk/>
          <pc:sldMk cId="661272500" sldId="262"/>
        </pc:sldMkLst>
      </pc:sldChg>
      <pc:sldChg chg="del">
        <pc:chgData name="Marko Ristic" userId="ef9d56e66a0197e5" providerId="LiveId" clId="{DD65F32B-163F-44E2-AB84-D75E4EA0A910}" dt="2020-10-29T08:42:04.712" v="104" actId="2696"/>
        <pc:sldMkLst>
          <pc:docMk/>
          <pc:sldMk cId="1190659312" sldId="267"/>
        </pc:sldMkLst>
      </pc:sldChg>
      <pc:sldChg chg="del">
        <pc:chgData name="Marko Ristic" userId="ef9d56e66a0197e5" providerId="LiveId" clId="{DD65F32B-163F-44E2-AB84-D75E4EA0A910}" dt="2020-10-29T08:42:08.776" v="108" actId="2696"/>
        <pc:sldMkLst>
          <pc:docMk/>
          <pc:sldMk cId="2268880521" sldId="268"/>
        </pc:sldMkLst>
      </pc:sldChg>
      <pc:sldChg chg="del">
        <pc:chgData name="Marko Ristic" userId="ef9d56e66a0197e5" providerId="LiveId" clId="{DD65F32B-163F-44E2-AB84-D75E4EA0A910}" dt="2020-10-29T08:42:09.354" v="109" actId="2696"/>
        <pc:sldMkLst>
          <pc:docMk/>
          <pc:sldMk cId="2274676872" sldId="269"/>
        </pc:sldMkLst>
      </pc:sldChg>
      <pc:sldChg chg="del">
        <pc:chgData name="Marko Ristic" userId="ef9d56e66a0197e5" providerId="LiveId" clId="{DD65F32B-163F-44E2-AB84-D75E4EA0A910}" dt="2020-10-29T08:42:08.397" v="106" actId="2696"/>
        <pc:sldMkLst>
          <pc:docMk/>
          <pc:sldMk cId="97970845" sldId="270"/>
        </pc:sldMkLst>
      </pc:sldChg>
      <pc:sldChg chg="modSp add del">
        <pc:chgData name="Marko Ristic" userId="ef9d56e66a0197e5" providerId="LiveId" clId="{DD65F32B-163F-44E2-AB84-D75E4EA0A910}" dt="2020-10-29T08:44:35.068" v="175" actId="2696"/>
        <pc:sldMkLst>
          <pc:docMk/>
          <pc:sldMk cId="2465191812" sldId="270"/>
        </pc:sldMkLst>
        <pc:spChg chg="mod">
          <ac:chgData name="Marko Ristic" userId="ef9d56e66a0197e5" providerId="LiveId" clId="{DD65F32B-163F-44E2-AB84-D75E4EA0A910}" dt="2020-10-29T08:43:03.091" v="157" actId="20577"/>
          <ac:spMkLst>
            <pc:docMk/>
            <pc:sldMk cId="2465191812" sldId="270"/>
            <ac:spMk id="4" creationId="{00000000-0000-0000-0000-000000000000}"/>
          </ac:spMkLst>
        </pc:spChg>
      </pc:sldChg>
      <pc:sldChg chg="del">
        <pc:chgData name="Marko Ristic" userId="ef9d56e66a0197e5" providerId="LiveId" clId="{DD65F32B-163F-44E2-AB84-D75E4EA0A910}" dt="2020-10-29T08:42:09.856" v="110" actId="2696"/>
        <pc:sldMkLst>
          <pc:docMk/>
          <pc:sldMk cId="1150184213" sldId="271"/>
        </pc:sldMkLst>
      </pc:sldChg>
      <pc:sldChg chg="del">
        <pc:chgData name="Marko Ristic" userId="ef9d56e66a0197e5" providerId="LiveId" clId="{DD65F32B-163F-44E2-AB84-D75E4EA0A910}" dt="2020-10-29T08:42:04.242" v="95" actId="2696"/>
        <pc:sldMkLst>
          <pc:docMk/>
          <pc:sldMk cId="2193480072" sldId="272"/>
        </pc:sldMkLst>
      </pc:sldChg>
      <pc:sldChg chg="del">
        <pc:chgData name="Marko Ristic" userId="ef9d56e66a0197e5" providerId="LiveId" clId="{DD65F32B-163F-44E2-AB84-D75E4EA0A910}" dt="2020-10-29T08:42:27.693" v="115" actId="2696"/>
        <pc:sldMkLst>
          <pc:docMk/>
          <pc:sldMk cId="3787437525" sldId="273"/>
        </pc:sldMkLst>
      </pc:sldChg>
      <pc:sldChg chg="add ord">
        <pc:chgData name="Marko Ristic" userId="ef9d56e66a0197e5" providerId="LiveId" clId="{DD65F32B-163F-44E2-AB84-D75E4EA0A910}" dt="2020-10-29T08:44:37.138" v="176"/>
        <pc:sldMkLst>
          <pc:docMk/>
          <pc:sldMk cId="1213632215" sldId="274"/>
        </pc:sldMkLst>
      </pc:sldChg>
      <pc:sldChg chg="add del">
        <pc:chgData name="Marko Ristic" userId="ef9d56e66a0197e5" providerId="LiveId" clId="{DD65F32B-163F-44E2-AB84-D75E4EA0A910}" dt="2020-10-29T08:42:55.981" v="120" actId="2696"/>
        <pc:sldMkLst>
          <pc:docMk/>
          <pc:sldMk cId="2691692330" sldId="275"/>
        </pc:sldMkLst>
      </pc:sldChg>
      <pc:sldChg chg="addSp delSp modSp add">
        <pc:chgData name="Marko Ristic" userId="ef9d56e66a0197e5" providerId="LiveId" clId="{DD65F32B-163F-44E2-AB84-D75E4EA0A910}" dt="2020-10-29T08:48:25.871" v="188" actId="14861"/>
        <pc:sldMkLst>
          <pc:docMk/>
          <pc:sldMk cId="3788381773" sldId="275"/>
        </pc:sldMkLst>
        <pc:spChg chg="add del">
          <ac:chgData name="Marko Ristic" userId="ef9d56e66a0197e5" providerId="LiveId" clId="{DD65F32B-163F-44E2-AB84-D75E4EA0A910}" dt="2020-10-29T08:44:33.138" v="174" actId="478"/>
          <ac:spMkLst>
            <pc:docMk/>
            <pc:sldMk cId="3788381773" sldId="275"/>
            <ac:spMk id="5" creationId="{587AB2A7-6B8E-482E-AB27-B65DC643299F}"/>
          </ac:spMkLst>
        </pc:spChg>
        <pc:picChg chg="add del">
          <ac:chgData name="Marko Ristic" userId="ef9d56e66a0197e5" providerId="LiveId" clId="{DD65F32B-163F-44E2-AB84-D75E4EA0A910}" dt="2020-10-29T08:44:01.859" v="166" actId="478"/>
          <ac:picMkLst>
            <pc:docMk/>
            <pc:sldMk cId="3788381773" sldId="275"/>
            <ac:picMk id="6" creationId="{7D424ADD-52E0-4D93-A879-0E889943AC9F}"/>
          </ac:picMkLst>
        </pc:picChg>
        <pc:picChg chg="add mod ord">
          <ac:chgData name="Marko Ristic" userId="ef9d56e66a0197e5" providerId="LiveId" clId="{DD65F32B-163F-44E2-AB84-D75E4EA0A910}" dt="2020-10-29T08:44:31.628" v="173" actId="167"/>
          <ac:picMkLst>
            <pc:docMk/>
            <pc:sldMk cId="3788381773" sldId="275"/>
            <ac:picMk id="7" creationId="{14D7FAB3-1EE1-4568-8113-5C9B7AF10924}"/>
          </ac:picMkLst>
        </pc:picChg>
        <pc:picChg chg="add mod">
          <ac:chgData name="Marko Ristic" userId="ef9d56e66a0197e5" providerId="LiveId" clId="{DD65F32B-163F-44E2-AB84-D75E4EA0A910}" dt="2020-10-29T08:48:25.871" v="188" actId="14861"/>
          <ac:picMkLst>
            <pc:docMk/>
            <pc:sldMk cId="3788381773" sldId="275"/>
            <ac:picMk id="8" creationId="{B0204879-87A3-42AD-9D82-AD69737A2D82}"/>
          </ac:picMkLst>
        </pc:picChg>
      </pc:sldChg>
      <pc:sldChg chg="add del">
        <pc:chgData name="Marko Ristic" userId="ef9d56e66a0197e5" providerId="LiveId" clId="{DD65F32B-163F-44E2-AB84-D75E4EA0A910}" dt="2020-10-29T08:42:25.784" v="114" actId="2696"/>
        <pc:sldMkLst>
          <pc:docMk/>
          <pc:sldMk cId="2528056231" sldId="276"/>
        </pc:sldMkLst>
      </pc:sldChg>
      <pc:sldChg chg="modSp add del">
        <pc:chgData name="Marko Ristic" userId="ef9d56e66a0197e5" providerId="LiveId" clId="{DD65F32B-163F-44E2-AB84-D75E4EA0A910}" dt="2020-10-29T08:42:41.151" v="118" actId="2696"/>
        <pc:sldMkLst>
          <pc:docMk/>
          <pc:sldMk cId="3150792599" sldId="276"/>
        </pc:sldMkLst>
        <pc:spChg chg="mod">
          <ac:chgData name="Marko Ristic" userId="ef9d56e66a0197e5" providerId="LiveId" clId="{DD65F32B-163F-44E2-AB84-D75E4EA0A910}" dt="2020-10-29T08:42:36.783" v="117" actId="27636"/>
          <ac:spMkLst>
            <pc:docMk/>
            <pc:sldMk cId="3150792599" sldId="276"/>
            <ac:spMk id="3" creationId="{3DC4E194-03D0-4D2E-B557-C5C984F3E9C0}"/>
          </ac:spMkLst>
        </pc:spChg>
      </pc:sldChg>
      <pc:sldChg chg="del">
        <pc:chgData name="Marko Ristic" userId="ef9d56e66a0197e5" providerId="LiveId" clId="{DD65F32B-163F-44E2-AB84-D75E4EA0A910}" dt="2020-10-29T08:42:04.389" v="98" actId="2696"/>
        <pc:sldMkLst>
          <pc:docMk/>
          <pc:sldMk cId="3143700780" sldId="277"/>
        </pc:sldMkLst>
      </pc:sldChg>
      <pc:sldChg chg="del">
        <pc:chgData name="Marko Ristic" userId="ef9d56e66a0197e5" providerId="LiveId" clId="{DD65F32B-163F-44E2-AB84-D75E4EA0A910}" dt="2020-10-29T08:42:04.443" v="99" actId="2696"/>
        <pc:sldMkLst>
          <pc:docMk/>
          <pc:sldMk cId="1918798089" sldId="278"/>
        </pc:sldMkLst>
      </pc:sldChg>
      <pc:sldChg chg="del">
        <pc:chgData name="Marko Ristic" userId="ef9d56e66a0197e5" providerId="LiveId" clId="{DD65F32B-163F-44E2-AB84-D75E4EA0A910}" dt="2020-10-29T08:42:04.680" v="102" actId="2696"/>
        <pc:sldMkLst>
          <pc:docMk/>
          <pc:sldMk cId="3980956064" sldId="280"/>
        </pc:sldMkLst>
      </pc:sldChg>
      <pc:sldChg chg="del">
        <pc:chgData name="Marko Ristic" userId="ef9d56e66a0197e5" providerId="LiveId" clId="{DD65F32B-163F-44E2-AB84-D75E4EA0A910}" dt="2020-10-29T08:42:04.549" v="100" actId="2696"/>
        <pc:sldMkLst>
          <pc:docMk/>
          <pc:sldMk cId="1854981569" sldId="281"/>
        </pc:sldMkLst>
      </pc:sldChg>
      <pc:sldChg chg="del">
        <pc:chgData name="Marko Ristic" userId="ef9d56e66a0197e5" providerId="LiveId" clId="{DD65F32B-163F-44E2-AB84-D75E4EA0A910}" dt="2020-10-29T08:42:04.307" v="96" actId="2696"/>
        <pc:sldMkLst>
          <pc:docMk/>
          <pc:sldMk cId="1852095894" sldId="283"/>
        </pc:sldMkLst>
      </pc:sldChg>
      <pc:sldChg chg="del">
        <pc:chgData name="Marko Ristic" userId="ef9d56e66a0197e5" providerId="LiveId" clId="{DD65F32B-163F-44E2-AB84-D75E4EA0A910}" dt="2020-10-29T08:42:08.614" v="107" actId="2696"/>
        <pc:sldMkLst>
          <pc:docMk/>
          <pc:sldMk cId="4108182551" sldId="286"/>
        </pc:sldMkLst>
      </pc:sldChg>
      <pc:sldChg chg="del">
        <pc:chgData name="Marko Ristic" userId="ef9d56e66a0197e5" providerId="LiveId" clId="{DD65F32B-163F-44E2-AB84-D75E4EA0A910}" dt="2020-10-29T08:42:04.367" v="97" actId="2696"/>
        <pc:sldMkLst>
          <pc:docMk/>
          <pc:sldMk cId="2293786531" sldId="287"/>
        </pc:sldMkLst>
      </pc:sldChg>
      <pc:sldChg chg="del">
        <pc:chgData name="Marko Ristic" userId="ef9d56e66a0197e5" providerId="LiveId" clId="{DD65F32B-163F-44E2-AB84-D75E4EA0A910}" dt="2020-10-29T08:42:04.672" v="101" actId="2696"/>
        <pc:sldMkLst>
          <pc:docMk/>
          <pc:sldMk cId="2341108609" sldId="288"/>
        </pc:sldMkLst>
      </pc:sldChg>
      <pc:sldChg chg="del">
        <pc:chgData name="Marko Ristic" userId="ef9d56e66a0197e5" providerId="LiveId" clId="{DD65F32B-163F-44E2-AB84-D75E4EA0A910}" dt="2020-10-29T08:42:04.684" v="103" actId="2696"/>
        <pc:sldMkLst>
          <pc:docMk/>
          <pc:sldMk cId="2606666484" sldId="289"/>
        </pc:sldMkLst>
      </pc:sldChg>
      <pc:sldMasterChg chg="modSp modSldLayout">
        <pc:chgData name="Marko Ristic" userId="ef9d56e66a0197e5" providerId="LiveId" clId="{DD65F32B-163F-44E2-AB84-D75E4EA0A910}" dt="2020-10-29T08:40:56.637" v="94" actId="6549"/>
        <pc:sldMasterMkLst>
          <pc:docMk/>
          <pc:sldMasterMk cId="3503340467" sldId="2147483673"/>
        </pc:sldMasterMkLst>
        <pc:spChg chg="mod">
          <ac:chgData name="Marko Ristic" userId="ef9d56e66a0197e5" providerId="LiveId" clId="{DD65F32B-163F-44E2-AB84-D75E4EA0A910}" dt="2020-10-29T08:40:56.637" v="94" actId="6549"/>
          <ac:spMkLst>
            <pc:docMk/>
            <pc:sldMasterMk cId="3503340467" sldId="2147483673"/>
            <ac:spMk id="17" creationId="{74D87B36-D57F-487F-9086-156B2F77E750}"/>
          </ac:spMkLst>
        </pc:spChg>
        <pc:sldLayoutChg chg="modSp">
          <pc:chgData name="Marko Ristic" userId="ef9d56e66a0197e5" providerId="LiveId" clId="{DD65F32B-163F-44E2-AB84-D75E4EA0A910}" dt="2020-10-29T08:38:59.764" v="6" actId="1076"/>
          <pc:sldLayoutMkLst>
            <pc:docMk/>
            <pc:sldMasterMk cId="3503340467" sldId="2147483673"/>
            <pc:sldLayoutMk cId="1905241486" sldId="2147483674"/>
          </pc:sldLayoutMkLst>
          <pc:picChg chg="mod">
            <ac:chgData name="Marko Ristic" userId="ef9d56e66a0197e5" providerId="LiveId" clId="{DD65F32B-163F-44E2-AB84-D75E4EA0A910}" dt="2020-10-29T08:38:59.764" v="6" actId="1076"/>
            <ac:picMkLst>
              <pc:docMk/>
              <pc:sldMasterMk cId="3503340467" sldId="2147483673"/>
              <pc:sldLayoutMk cId="1905241486" sldId="2147483674"/>
              <ac:picMk id="3" creationId="{F4B82742-6ADC-4498-9830-A99D0452E0C5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05.09.2022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983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268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31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493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7933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399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7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675" y="1979930"/>
            <a:ext cx="851567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00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825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60000"/>
            <a:ext cx="1621550" cy="75128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4B82742-6ADC-4498-9830-A99D0452E0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560" y="330446"/>
            <a:ext cx="1371440" cy="78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96E1BA9C-4B94-44F2-A491-6B770702E1BD}" type="datetime1">
              <a:rPr lang="en-AU" smtClean="0"/>
              <a:t>5/09/2022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60296CA-7390-46E2-AB18-5F01DE501C0F}" type="datetime1">
              <a:rPr lang="en-AU" smtClean="0"/>
              <a:t>5/09/2022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18EFC95F-942E-44BF-A48A-345AF65BF971}" type="datetime1">
              <a:rPr lang="en-AU" smtClean="0"/>
              <a:t>5/09/2022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F33D406-7346-4D49-903B-A5C26B6FB91A}" type="datetime1">
              <a:rPr lang="en-AU" smtClean="0"/>
              <a:t>5/09/2022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6DCB97D3-DB0E-45AF-A74E-89E05275B0FF}" type="datetime1">
              <a:rPr lang="en-AU" smtClean="0"/>
              <a:t>5/09/2022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6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56324B4-14B2-49A9-A9F0-D43A1CD5FB76}" type="datetime1">
              <a:rPr lang="en-AU" smtClean="0"/>
              <a:t>5/09/2022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5952AC66-0CD8-4288-A758-A1666CE5C9A8}" type="datetime1">
              <a:rPr lang="en-AU" smtClean="0"/>
              <a:t>5/09/2022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0688BF68-C294-40D9-9529-799D209A3C48}" type="datetime1">
              <a:rPr lang="en-AU" smtClean="0"/>
              <a:t>5/09/2022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D733034B-712A-4977-A67B-9F15250AA49A}" type="datetime1">
              <a:rPr lang="en-AU" smtClean="0"/>
              <a:t>5/09/2022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B6532D25-C30D-4711-B6F9-75D23E171D0E}" type="datetime1">
              <a:rPr lang="en-AU" smtClean="0"/>
              <a:t>5/09/2022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3304E3F1-5B90-4F69-8F87-657C4EBD4B07}" type="datetime1">
              <a:rPr lang="en-AU" smtClean="0"/>
              <a:t>5/09/2022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/>
          <a:lstStyle/>
          <a:p>
            <a:fld id="{7D916197-2581-4F51-B523-EA551B68FB57}" type="datetime1">
              <a:rPr lang="en-AU" smtClean="0"/>
              <a:t>5/09/2022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07947" y="4741374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31200"/>
            <a:ext cx="1079999" cy="500374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4" y="4748824"/>
            <a:ext cx="102775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8A2ADF5-BEE0-4D24-A618-25E53313FA74}" type="datetime1">
              <a:rPr lang="en-AU" smtClean="0"/>
              <a:t>5/09/2022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00" y="4748824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1700330" y="4748824"/>
            <a:ext cx="368129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/>
              <a:t>Marko Ristic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5450" y="4748824"/>
            <a:ext cx="2717223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/>
              <a:t>Intelligent Sensor-Actuator-Systems Laboratory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2420DBC-4012-4478-925A-E04C1C3FA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88" b="22768"/>
          <a:stretch/>
        </p:blipFill>
        <p:spPr>
          <a:xfrm>
            <a:off x="8332582" y="4801531"/>
            <a:ext cx="602896" cy="29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88" r:id="rId7"/>
    <p:sldLayoutId id="2147483689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8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audio" Target="../media/media10.m4a"/><Relationship Id="rId7" Type="http://schemas.openxmlformats.org/officeDocument/2006/relationships/image" Target="../media/image37.png"/><Relationship Id="rId2" Type="http://schemas.microsoft.com/office/2007/relationships/media" Target="../media/media10.m4a"/><Relationship Id="rId1" Type="http://schemas.openxmlformats.org/officeDocument/2006/relationships/tags" Target="../tags/tag27.xml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tags" Target="../tags/tag28.xml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11.m4a"/><Relationship Id="rId7" Type="http://schemas.openxmlformats.org/officeDocument/2006/relationships/image" Target="../media/image41.png"/><Relationship Id="rId2" Type="http://schemas.microsoft.com/office/2007/relationships/media" Target="../media/media11.m4a"/><Relationship Id="rId1" Type="http://schemas.openxmlformats.org/officeDocument/2006/relationships/tags" Target="../tags/tag29.xml"/><Relationship Id="rId6" Type="http://schemas.openxmlformats.org/officeDocument/2006/relationships/image" Target="../media/image40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.xml"/><Relationship Id="rId7" Type="http://schemas.openxmlformats.org/officeDocument/2006/relationships/image" Target="../media/image9.png"/><Relationship Id="rId12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.png"/><Relationship Id="rId3" Type="http://schemas.openxmlformats.org/officeDocument/2006/relationships/tags" Target="../tags/tag2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7.png"/><Relationship Id="rId18" Type="http://schemas.openxmlformats.org/officeDocument/2006/relationships/image" Target="../media/image11.png"/><Relationship Id="rId3" Type="http://schemas.openxmlformats.org/officeDocument/2006/relationships/audio" Target="../media/media5.m4a"/><Relationship Id="rId21" Type="http://schemas.openxmlformats.org/officeDocument/2006/relationships/image" Target="../media/image14.png"/><Relationship Id="rId7" Type="http://schemas.openxmlformats.org/officeDocument/2006/relationships/tags" Target="../tags/tag7.xml"/><Relationship Id="rId12" Type="http://schemas.openxmlformats.org/officeDocument/2006/relationships/image" Target="../media/image16.png"/><Relationship Id="rId17" Type="http://schemas.openxmlformats.org/officeDocument/2006/relationships/image" Target="../media/image10.png"/><Relationship Id="rId25" Type="http://schemas.openxmlformats.org/officeDocument/2006/relationships/image" Target="../media/image7.png"/><Relationship Id="rId2" Type="http://schemas.microsoft.com/office/2007/relationships/media" Target="../media/media5.m4a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tags" Target="../tags/tag3.xml"/><Relationship Id="rId6" Type="http://schemas.openxmlformats.org/officeDocument/2006/relationships/tags" Target="../tags/tag6.xml"/><Relationship Id="rId11" Type="http://schemas.openxmlformats.org/officeDocument/2006/relationships/image" Target="../media/image15.png"/><Relationship Id="rId24" Type="http://schemas.openxmlformats.org/officeDocument/2006/relationships/image" Target="../media/image21.png"/><Relationship Id="rId5" Type="http://schemas.openxmlformats.org/officeDocument/2006/relationships/tags" Target="../tags/tag5.xml"/><Relationship Id="rId15" Type="http://schemas.openxmlformats.org/officeDocument/2006/relationships/image" Target="../media/image8.png"/><Relationship Id="rId23" Type="http://schemas.openxmlformats.org/officeDocument/2006/relationships/image" Target="../media/image20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2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18.png"/><Relationship Id="rId22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6.m4a"/><Relationship Id="rId7" Type="http://schemas.openxmlformats.org/officeDocument/2006/relationships/image" Target="../media/image2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4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audio" Target="../media/media7.m4a"/><Relationship Id="rId10" Type="http://schemas.openxmlformats.org/officeDocument/2006/relationships/image" Target="../media/image20.png"/><Relationship Id="rId4" Type="http://schemas.microsoft.com/office/2007/relationships/media" Target="../media/media7.m4a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27.pn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26.png"/><Relationship Id="rId2" Type="http://schemas.openxmlformats.org/officeDocument/2006/relationships/audio" Target="../media/media8.m4a"/><Relationship Id="rId16" Type="http://schemas.openxmlformats.org/officeDocument/2006/relationships/image" Target="../media/image7.png"/><Relationship Id="rId1" Type="http://schemas.microsoft.com/office/2007/relationships/media" Target="../media/media8.m4a"/><Relationship Id="rId6" Type="http://schemas.openxmlformats.org/officeDocument/2006/relationships/tags" Target="../tags/tag18.xml"/><Relationship Id="rId11" Type="http://schemas.openxmlformats.org/officeDocument/2006/relationships/image" Target="../media/image25.png"/><Relationship Id="rId5" Type="http://schemas.openxmlformats.org/officeDocument/2006/relationships/tags" Target="../tags/tag17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9.m4a"/><Relationship Id="rId13" Type="http://schemas.openxmlformats.org/officeDocument/2006/relationships/image" Target="../media/image33.png"/><Relationship Id="rId3" Type="http://schemas.openxmlformats.org/officeDocument/2006/relationships/tags" Target="../tags/tag23.xml"/><Relationship Id="rId7" Type="http://schemas.microsoft.com/office/2007/relationships/media" Target="../media/media9.m4a"/><Relationship Id="rId12" Type="http://schemas.openxmlformats.org/officeDocument/2006/relationships/image" Target="../media/image32.png"/><Relationship Id="rId2" Type="http://schemas.openxmlformats.org/officeDocument/2006/relationships/tags" Target="../tags/tag22.xml"/><Relationship Id="rId16" Type="http://schemas.openxmlformats.org/officeDocument/2006/relationships/image" Target="../media/image7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31.png"/><Relationship Id="rId5" Type="http://schemas.openxmlformats.org/officeDocument/2006/relationships/tags" Target="../tags/tag25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365443" y="1445894"/>
            <a:ext cx="8524557" cy="731697"/>
          </a:xfrm>
        </p:spPr>
        <p:txBody>
          <a:bodyPr>
            <a:normAutofit/>
          </a:bodyPr>
          <a:lstStyle/>
          <a:p>
            <a:r>
              <a:rPr lang="en-AU" noProof="0" dirty="0"/>
              <a:t>Secure FCI Using Partially Homomorphic and Order Revealing Encryption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80675" y="2271860"/>
            <a:ext cx="8515675" cy="300683"/>
          </a:xfrm>
        </p:spPr>
        <p:txBody>
          <a:bodyPr>
            <a:normAutofit/>
          </a:bodyPr>
          <a:lstStyle/>
          <a:p>
            <a:r>
              <a:rPr lang="en-AU" noProof="0" dirty="0"/>
              <a:t>Marko Ristic – CDC 2020</a:t>
            </a:r>
          </a:p>
        </p:txBody>
      </p:sp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/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C674CFF-A91E-4E86-96D7-88985328E4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5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8"/>
    </mc:Choice>
    <mc:Fallback xmlns="">
      <p:transition spd="slow" advTm="9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Reversing and intercepting gives weight estimate. </a:t>
            </a:r>
            <a:r>
              <a:rPr lang="en-AU" dirty="0">
                <a:solidFill>
                  <a:schemeClr val="tx2"/>
                </a:solidFill>
              </a:rPr>
              <a:t>Example: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Two-sensor Case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705962-B1FC-4716-90C2-CD89A6B79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5471" y="1662516"/>
            <a:ext cx="2882689" cy="216201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4BFFBF2-CFDD-435D-9C6F-30AC75722906}"/>
              </a:ext>
            </a:extLst>
          </p:cNvPr>
          <p:cNvGrpSpPr/>
          <p:nvPr/>
        </p:nvGrpSpPr>
        <p:grpSpPr>
          <a:xfrm>
            <a:off x="571266" y="3802228"/>
            <a:ext cx="4844458" cy="751665"/>
            <a:chOff x="1968266" y="3832196"/>
            <a:chExt cx="4844458" cy="75166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C434A8C-D40F-4D91-9AD6-6B37B491890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8266" y="3832196"/>
              <a:ext cx="4844458" cy="75166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7CDDBC-7626-43C9-9284-34ECF466E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17594" y="3984280"/>
              <a:ext cx="283139" cy="28313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8953573-A497-442F-B547-740EDEB3F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41280" y="3981899"/>
              <a:ext cx="283139" cy="283139"/>
            </a:xfrm>
            <a:prstGeom prst="rect">
              <a:avLst/>
            </a:prstGeom>
          </p:spPr>
        </p:pic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0C2251AA-7969-4206-BD17-7395DF9AE16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06" y="2572544"/>
            <a:ext cx="1776544" cy="563998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8D11EDE7-EA36-44AD-B0DE-A04183F07DC6}"/>
              </a:ext>
            </a:extLst>
          </p:cNvPr>
          <p:cNvSpPr/>
          <p:nvPr/>
        </p:nvSpPr>
        <p:spPr>
          <a:xfrm>
            <a:off x="5152084" y="2729946"/>
            <a:ext cx="739140" cy="281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A3DA0D5-F07D-44F9-9798-D18CD042E3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0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49"/>
    </mc:Choice>
    <mc:Fallback xmlns="">
      <p:transition spd="slow" advTm="65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288" x="8191500" y="3284538"/>
          <p14:tracePt t="17934" x="8070850" y="3295650"/>
          <p14:tracePt t="17942" x="7835900" y="3322638"/>
          <p14:tracePt t="17950" x="7600950" y="3344863"/>
          <p14:tracePt t="17958" x="7315200" y="3344863"/>
          <p14:tracePt t="17972" x="6823075" y="3344863"/>
          <p14:tracePt t="17976" x="6596063" y="3344863"/>
          <p14:tracePt t="17984" x="6384925" y="3336925"/>
          <p14:tracePt t="17990" x="6215063" y="3325813"/>
          <p14:tracePt t="17999" x="6021388" y="3303588"/>
          <p14:tracePt t="18004" x="5884863" y="3284538"/>
          <p14:tracePt t="18014" x="5768975" y="3265488"/>
          <p14:tracePt t="18019" x="5670550" y="3249613"/>
          <p14:tracePt t="18027" x="5567363" y="3230563"/>
          <p14:tracePt t="18034" x="5484813" y="3216275"/>
          <p14:tracePt t="18040" x="5421313" y="3194050"/>
          <p14:tracePt t="18049" x="5367338" y="3178175"/>
          <p14:tracePt t="18055" x="5334000" y="3163888"/>
          <p14:tracePt t="18063" x="5292725" y="3148013"/>
          <p14:tracePt t="18069" x="5265738" y="3128963"/>
          <p14:tracePt t="18076" x="5246688" y="3117850"/>
          <p14:tracePt t="18084" x="5224463" y="3106738"/>
          <p14:tracePt t="18090" x="5205413" y="3095625"/>
          <p14:tracePt t="18100" x="5197475" y="3084513"/>
          <p14:tracePt t="18105" x="5170488" y="3065463"/>
          <p14:tracePt t="18113" x="5153025" y="3046413"/>
          <p14:tracePt t="18119" x="5133975" y="3019425"/>
          <p14:tracePt t="18127" x="5095875" y="2986088"/>
          <p14:tracePt t="18135" x="5068888" y="2955925"/>
          <p14:tracePt t="18141" x="5024438" y="2917825"/>
          <p14:tracePt t="18150" x="4986338" y="2887663"/>
          <p14:tracePt t="18155" x="4921250" y="2838450"/>
          <p14:tracePt t="18163" x="4857750" y="2808288"/>
          <p14:tracePt t="18169" x="4800600" y="2778125"/>
          <p14:tracePt t="18177" x="4748213" y="2743200"/>
          <p14:tracePt t="18184" x="4702175" y="2724150"/>
          <p14:tracePt t="18191" x="4675188" y="2701925"/>
          <p14:tracePt t="18200" x="4641850" y="2674938"/>
          <p14:tracePt t="18205" x="4622800" y="2657475"/>
          <p14:tracePt t="18214" x="4603750" y="2638425"/>
          <p14:tracePt t="18220" x="4592638" y="2603500"/>
          <p14:tracePt t="18227" x="4570413" y="2578100"/>
          <p14:tracePt t="18236" x="4565650" y="2547938"/>
          <p14:tracePt t="18241" x="4559300" y="2524125"/>
          <p14:tracePt t="18249" x="4559300" y="2490788"/>
          <p14:tracePt t="18255" x="4559300" y="2468563"/>
          <p14:tracePt t="18263" x="4559300" y="2436813"/>
          <p14:tracePt t="18269" x="4562475" y="2406650"/>
          <p14:tracePt t="18277" x="4578350" y="2354263"/>
          <p14:tracePt t="18284" x="4600575" y="2316163"/>
          <p14:tracePt t="18291" x="4614863" y="2263775"/>
          <p14:tracePt t="18299" x="4627563" y="2241550"/>
          <p14:tracePt t="18305" x="4645025" y="2203450"/>
          <p14:tracePt t="18313" x="4668838" y="2176463"/>
          <p14:tracePt t="18320" x="4679950" y="2162175"/>
          <p14:tracePt t="18329" x="4691063" y="2135188"/>
          <p14:tracePt t="18336" x="4702175" y="2120900"/>
          <p14:tracePt t="18341" x="4718050" y="2108200"/>
          <p14:tracePt t="18350" x="4721225" y="2105025"/>
          <p14:tracePt t="18356" x="4729163" y="2093913"/>
          <p14:tracePt t="18730" x="4729163" y="2078038"/>
          <p14:tracePt t="18736" x="4729163" y="2055813"/>
          <p14:tracePt t="18745" x="4729163" y="2025650"/>
          <p14:tracePt t="18752" x="4729163" y="2009775"/>
          <p14:tracePt t="18758" x="4729163" y="1995488"/>
          <p14:tracePt t="18765" x="4729163" y="1973263"/>
          <p14:tracePt t="18771" x="4729163" y="1954213"/>
          <p14:tracePt t="18780" x="4729163" y="1946275"/>
          <p14:tracePt t="18786" x="4729163" y="1943100"/>
          <p14:tracePt t="18792" x="4729163" y="1930400"/>
          <p14:tracePt t="18800" x="4729163" y="1927225"/>
          <p14:tracePt t="18806" x="4729163" y="1924050"/>
          <p14:tracePt t="18814" x="4729163" y="1919288"/>
          <p14:tracePt t="18821" x="4729163" y="1916113"/>
          <p14:tracePt t="18856" x="4729163" y="1908175"/>
          <p14:tracePt t="18907" x="4729163" y="1905000"/>
          <p14:tracePt t="18958" x="4729163" y="1900238"/>
          <p14:tracePt t="18972" x="4729163" y="1897063"/>
          <p14:tracePt t="18981" x="4729163" y="1878013"/>
          <p14:tracePt t="18987" x="4729163" y="1847850"/>
          <p14:tracePt t="18993" x="4729163" y="1817688"/>
          <p14:tracePt t="19000" x="4729163" y="1798638"/>
          <p14:tracePt t="19007" x="4724400" y="1784350"/>
          <p14:tracePt t="19015" x="4721225" y="1773238"/>
          <p14:tracePt t="19021" x="4713288" y="1757363"/>
          <p14:tracePt t="19029" x="4710113" y="1754188"/>
          <p14:tracePt t="19036" x="4706938" y="1749425"/>
          <p14:tracePt t="19044" x="4702175" y="1741488"/>
          <p14:tracePt t="19050" x="4699000" y="1738313"/>
          <p14:tracePt t="19057" x="4694238" y="1738313"/>
          <p14:tracePt t="19066" x="4691063" y="1738313"/>
          <p14:tracePt t="19071" x="4679950" y="1738313"/>
          <p14:tracePt t="19080" x="4675188" y="1738313"/>
          <p14:tracePt t="19086" x="4672013" y="1738313"/>
          <p14:tracePt t="19093" x="4660900" y="1735138"/>
          <p14:tracePt t="19101" x="4652963" y="1735138"/>
          <p14:tracePt t="19107" x="4641850" y="1735138"/>
          <p14:tracePt t="19117" x="4627563" y="1730375"/>
          <p14:tracePt t="19123" x="4611688" y="1724025"/>
          <p14:tracePt t="19132" x="4600575" y="1724025"/>
          <p14:tracePt t="19138" x="4589463" y="1724025"/>
          <p14:tracePt t="19144" x="4573588" y="1724025"/>
          <p14:tracePt t="19151" x="4565650" y="1724025"/>
          <p14:tracePt t="19158" x="4548188" y="1711325"/>
          <p14:tracePt t="19166" x="4524375" y="1708150"/>
          <p14:tracePt t="19172" x="4513263" y="1708150"/>
          <p14:tracePt t="19180" x="4505325" y="1700213"/>
          <p14:tracePt t="19186" x="4486275" y="1697038"/>
          <p14:tracePt t="19194" x="4479925" y="1689100"/>
          <p14:tracePt t="19201" x="4452938" y="1685925"/>
          <p14:tracePt t="19207" x="4437063" y="1677988"/>
          <p14:tracePt t="19216" x="4422775" y="1674813"/>
          <p14:tracePt t="19222" x="4389438" y="1666875"/>
          <p14:tracePt t="19230" x="4365625" y="1655763"/>
          <p14:tracePt t="19236" x="4324350" y="1647825"/>
          <p14:tracePt t="19244" x="4291013" y="1639888"/>
          <p14:tracePt t="19251" x="4248150" y="1639888"/>
          <p14:tracePt t="19258" x="4206875" y="1639888"/>
          <p14:tracePt t="19266" x="4184650" y="1639888"/>
          <p14:tracePt t="19272" x="4162425" y="1636713"/>
          <p14:tracePt t="19280" x="4119563" y="1636713"/>
          <p14:tracePt t="19286" x="4078288" y="1628775"/>
          <p14:tracePt t="19294" x="4044950" y="1620838"/>
          <p14:tracePt t="19301" x="4003675" y="1614488"/>
          <p14:tracePt t="19308" x="3973513" y="1614488"/>
          <p14:tracePt t="19316" x="3943350" y="1614488"/>
          <p14:tracePt t="19322" x="3908425" y="1609725"/>
          <p14:tracePt t="19330" x="3875088" y="1601788"/>
          <p14:tracePt t="19336" x="3851275" y="1601788"/>
          <p14:tracePt t="19344" x="3814763" y="1601788"/>
          <p14:tracePt t="19351" x="3790950" y="1601788"/>
          <p14:tracePt t="19358" x="3752850" y="1601788"/>
          <p14:tracePt t="19366" x="3722688" y="1601788"/>
          <p14:tracePt t="19372" x="3681413" y="1601788"/>
          <p14:tracePt t="19380" x="3659188" y="1601788"/>
          <p14:tracePt t="19387" x="3621088" y="1601788"/>
          <p14:tracePt t="19394" x="3598863" y="1601788"/>
          <p14:tracePt t="19401" x="3560763" y="1601788"/>
          <p14:tracePt t="19408" x="3527425" y="1601788"/>
          <p14:tracePt t="19417" x="3484563" y="1587500"/>
          <p14:tracePt t="19422" x="3451225" y="1579563"/>
          <p14:tracePt t="19430" x="3409950" y="1571625"/>
          <p14:tracePt t="19436" x="3379788" y="1571625"/>
          <p14:tracePt t="19445" x="3338513" y="1568450"/>
          <p14:tracePt t="19451" x="3292475" y="1560513"/>
          <p14:tracePt t="19458" x="3262313" y="1552575"/>
          <p14:tracePt t="19467" x="3221038" y="1552575"/>
          <p14:tracePt t="19473" x="3186113" y="1546225"/>
          <p14:tracePt t="19480" x="3133725" y="1538288"/>
          <p14:tracePt t="19486" x="3103563" y="1530350"/>
          <p14:tracePt t="19495" x="3057525" y="1519238"/>
          <p14:tracePt t="19502" x="3024188" y="1511300"/>
          <p14:tracePt t="19508" x="2986088" y="1511300"/>
          <p14:tracePt t="19517" x="2944813" y="1511300"/>
          <p14:tracePt t="19522" x="2914650" y="1511300"/>
          <p14:tracePt t="19530" x="2879725" y="1503363"/>
          <p14:tracePt t="19537" x="2846388" y="1497013"/>
          <p14:tracePt t="19545" x="2805113" y="1497013"/>
          <p14:tracePt t="19552" x="2774950" y="1497013"/>
          <p14:tracePt t="19559" x="2733675" y="1492250"/>
          <p14:tracePt t="19567" x="2698750" y="1485900"/>
          <p14:tracePt t="19572" x="2657475" y="1477963"/>
          <p14:tracePt t="19581" x="2627313" y="1477963"/>
          <p14:tracePt t="19587" x="2592388" y="1470025"/>
          <p14:tracePt t="19594" x="2562225" y="1470025"/>
          <p14:tracePt t="19601" x="2520950" y="1462088"/>
          <p14:tracePt t="19608" x="2479675" y="1462088"/>
          <p14:tracePt t="19615" x="2446338" y="1450975"/>
          <p14:tracePt t="19622" x="2400300" y="1443038"/>
          <p14:tracePt t="19629" x="2378075" y="1443038"/>
          <p14:tracePt t="19636" x="2339975" y="1436688"/>
          <p14:tracePt t="19645" x="2317750" y="1431925"/>
          <p14:tracePt t="19651" x="2282825" y="1423988"/>
          <p14:tracePt t="19658" x="2252663" y="1423988"/>
          <p14:tracePt t="19665" x="2211388" y="1423988"/>
          <p14:tracePt t="19673" x="2181225" y="1423988"/>
          <p14:tracePt t="19681" x="2139950" y="1423988"/>
          <p14:tracePt t="19686" x="2109788" y="1423988"/>
          <p14:tracePt t="19694" x="2066925" y="1423988"/>
          <p14:tracePt t="19702" x="2036763" y="1423988"/>
          <p14:tracePt t="19708" x="1995488" y="1423988"/>
          <p14:tracePt t="19716" x="1962150" y="1428750"/>
          <p14:tracePt t="19722" x="1920875" y="1428750"/>
          <p14:tracePt t="19730" x="1878013" y="1431925"/>
          <p14:tracePt t="19736" x="1855788" y="1431925"/>
          <p14:tracePt t="19743" x="1833563" y="1439863"/>
          <p14:tracePt t="19751" x="1803400" y="1439863"/>
          <p14:tracePt t="19758" x="1781175" y="1439863"/>
          <p14:tracePt t="19766" x="1749425" y="1439863"/>
          <p14:tracePt t="19773" x="1727200" y="1439863"/>
          <p14:tracePt t="19779" x="1697038" y="1439863"/>
          <p14:tracePt t="19786" x="1674813" y="1439863"/>
          <p14:tracePt t="19795" x="1655763" y="1443038"/>
          <p14:tracePt t="19801" x="1625600" y="1443038"/>
          <p14:tracePt t="19808" x="1603375" y="1458913"/>
          <p14:tracePt t="19816" x="1568450" y="1462088"/>
          <p14:tracePt t="19823" x="1546225" y="1470025"/>
          <p14:tracePt t="19830" x="1530350" y="1473200"/>
          <p14:tracePt t="19837" x="1497013" y="1481138"/>
          <p14:tracePt t="19846" x="1481138" y="1481138"/>
          <p14:tracePt t="19852" x="1458913" y="1489075"/>
          <p14:tracePt t="19858" x="1444625" y="1492250"/>
          <p14:tracePt t="19867" x="1425575" y="1492250"/>
          <p14:tracePt t="19873" x="1401763" y="1500188"/>
          <p14:tracePt t="19881" x="1387475" y="1500188"/>
          <p14:tracePt t="19886" x="1376363" y="1500188"/>
          <p14:tracePt t="19894" x="1368425" y="1503363"/>
          <p14:tracePt t="19901" x="1349375" y="1516063"/>
          <p14:tracePt t="19908" x="1346200" y="1519238"/>
          <p14:tracePt t="19916" x="1341438" y="1522413"/>
          <p14:tracePt t="19922" x="1338263" y="1527175"/>
          <p14:tracePt t="19931" x="1335088" y="1535113"/>
          <p14:tracePt t="19936" x="1335088" y="1538288"/>
          <p14:tracePt t="19947" x="1335088" y="1541463"/>
          <p14:tracePt t="19951" x="1335088" y="1546225"/>
          <p14:tracePt t="19958" x="1335088" y="1549400"/>
          <p14:tracePt t="19966" x="1335088" y="1560513"/>
          <p14:tracePt t="19973" x="1335088" y="1565275"/>
          <p14:tracePt t="19994" x="1335088" y="1568450"/>
          <p14:tracePt t="20017" x="1335088" y="1571625"/>
          <p14:tracePt t="20046" x="1335088" y="1576388"/>
          <p14:tracePt t="20060" x="1335088" y="1579563"/>
          <p14:tracePt t="20075" x="1335088" y="1582738"/>
          <p14:tracePt t="20081" x="1335088" y="1590675"/>
          <p14:tracePt t="20088" x="1335088" y="1595438"/>
          <p14:tracePt t="20098" x="1335088" y="1601788"/>
          <p14:tracePt t="20103" x="1335088" y="1606550"/>
          <p14:tracePt t="20110" x="1338263" y="1609725"/>
          <p14:tracePt t="20118" x="1338263" y="1617663"/>
          <p14:tracePt t="20124" x="1338263" y="1620838"/>
          <p14:tracePt t="20132" x="1341438" y="1625600"/>
          <p14:tracePt t="20138" x="1341438" y="1628775"/>
          <p14:tracePt t="20148" x="1346200" y="1631950"/>
          <p14:tracePt t="20153" x="1346200" y="1636713"/>
          <p14:tracePt t="20159" x="1357313" y="1651000"/>
          <p14:tracePt t="20169" x="1360488" y="1662113"/>
          <p14:tracePt t="20175" x="1368425" y="1677988"/>
          <p14:tracePt t="20182" x="1371600" y="1711325"/>
          <p14:tracePt t="20188" x="1379538" y="1727200"/>
          <p14:tracePt t="20196" x="1384300" y="1749425"/>
          <p14:tracePt t="20202" x="1390650" y="1784350"/>
          <p14:tracePt t="20209" x="1390650" y="1806575"/>
          <p14:tracePt t="20217" x="1398588" y="1836738"/>
          <p14:tracePt t="20223" x="1398588" y="1858963"/>
          <p14:tracePt t="20232" x="1398588" y="1882775"/>
          <p14:tracePt t="20238" x="1401763" y="1912938"/>
          <p14:tracePt t="20245" x="1401763" y="1935163"/>
          <p14:tracePt t="20252" x="1401763" y="1965325"/>
          <p14:tracePt t="20259" x="1401763" y="1979613"/>
          <p14:tracePt t="20267" x="1401763" y="1998663"/>
          <p14:tracePt t="20274" x="1401763" y="2028825"/>
          <p14:tracePt t="20281" x="1417638" y="2052638"/>
          <p14:tracePt t="20288" x="1417638" y="2082800"/>
          <p14:tracePt t="20296" x="1417638" y="2124075"/>
          <p14:tracePt t="20302" x="1420813" y="2157413"/>
          <p14:tracePt t="20309" x="1420813" y="2200275"/>
          <p14:tracePt t="20317" x="1420813" y="2230438"/>
          <p14:tracePt t="20324" x="1428750" y="2282825"/>
          <p14:tracePt t="20332" x="1428750" y="2324100"/>
          <p14:tracePt t="20338" x="1428750" y="2373313"/>
          <p14:tracePt t="20346" x="1428750" y="2425700"/>
          <p14:tracePt t="20352" x="1428750" y="2463800"/>
          <p14:tracePt t="20359" x="1428750" y="2505075"/>
          <p14:tracePt t="20367" x="1428750" y="2540000"/>
          <p14:tracePt t="20374" x="1428750" y="2589213"/>
          <p14:tracePt t="20381" x="1428750" y="2638425"/>
          <p14:tracePt t="20388" x="1428750" y="2701925"/>
          <p14:tracePt t="20396" x="1428750" y="2751138"/>
          <p14:tracePt t="20402" x="1428750" y="2800350"/>
          <p14:tracePt t="20409" x="1428750" y="2852738"/>
          <p14:tracePt t="20417" x="1428750" y="2895600"/>
          <p14:tracePt t="20424" x="1428750" y="2955925"/>
          <p14:tracePt t="20432" x="1428750" y="3005138"/>
          <p14:tracePt t="20438" x="1428750" y="3035300"/>
          <p14:tracePt t="20446" x="1428750" y="3076575"/>
          <p14:tracePt t="20452" x="1428750" y="3098800"/>
          <p14:tracePt t="20459" x="1428750" y="3128963"/>
          <p14:tracePt t="20467" x="1428750" y="3148013"/>
          <p14:tracePt t="20474" x="1428750" y="3163888"/>
          <p14:tracePt t="20481" x="1428750" y="3170238"/>
          <p14:tracePt t="20488" x="1428750" y="3189288"/>
          <p14:tracePt t="20496" x="1428750" y="3197225"/>
          <p14:tracePt t="20502" x="1436688" y="3208338"/>
          <p14:tracePt t="20510" x="1439863" y="3224213"/>
          <p14:tracePt t="20517" x="1447800" y="3257550"/>
          <p14:tracePt t="20524" x="1455738" y="3287713"/>
          <p14:tracePt t="20533" x="1466850" y="3333750"/>
          <p14:tracePt t="20538" x="1493838" y="3386138"/>
          <p14:tracePt t="20546" x="1504950" y="3432175"/>
          <p14:tracePt t="20552" x="1511300" y="3481388"/>
          <p14:tracePt t="20559" x="1519238" y="3506788"/>
          <p14:tracePt t="20567" x="1527175" y="3567113"/>
          <p14:tracePt t="20574" x="1535113" y="3590925"/>
          <p14:tracePt t="20581" x="1535113" y="3692525"/>
          <p14:tracePt t="20588" x="1535113" y="3722688"/>
          <p14:tracePt t="20977" x="1557338" y="3722688"/>
          <p14:tracePt t="20985" x="1576388" y="3722688"/>
          <p14:tracePt t="20991" x="1617663" y="3719513"/>
          <p14:tracePt t="21000" x="1658938" y="3711575"/>
          <p14:tracePt t="21005" x="1701800" y="3703638"/>
          <p14:tracePt t="21015" x="1743075" y="3703638"/>
          <p14:tracePt t="21021" x="1784350" y="3703638"/>
          <p14:tracePt t="21025" x="1825625" y="3695700"/>
          <p14:tracePt t="21034" x="1866900" y="3695700"/>
          <p14:tracePt t="21040" x="1890713" y="3692525"/>
          <p14:tracePt t="21048" x="1912938" y="3692525"/>
          <p14:tracePt t="21054" x="1943100" y="3692525"/>
          <p14:tracePt t="21062" x="1965325" y="3692525"/>
          <p14:tracePt t="21069" x="1995488" y="3692525"/>
          <p14:tracePt t="21076" x="2019300" y="3692525"/>
          <p14:tracePt t="21084" x="2049463" y="3692525"/>
          <p14:tracePt t="21090" x="2071688" y="3692525"/>
          <p14:tracePt t="21098" x="2093913" y="3692525"/>
          <p14:tracePt t="21104" x="2124075" y="3692525"/>
          <p14:tracePt t="21115" x="2146300" y="3692525"/>
          <p14:tracePt t="21120" x="2178050" y="3692525"/>
          <p14:tracePt t="21126" x="2192338" y="3692525"/>
          <p14:tracePt t="21134" x="2211388" y="3692525"/>
          <p14:tracePt t="21140" x="2233613" y="3692525"/>
          <p14:tracePt t="21148" x="2249488" y="3692525"/>
          <p14:tracePt t="21154" x="2263775" y="3692525"/>
          <p14:tracePt t="21164" x="2287588" y="3692525"/>
          <p14:tracePt t="21169" x="2298700" y="3692525"/>
          <p14:tracePt t="21176" x="2312988" y="3692525"/>
          <p14:tracePt t="21184" x="2320925" y="3692525"/>
          <p14:tracePt t="21190" x="2339975" y="3692525"/>
          <p14:tracePt t="21198" x="2347913" y="3692525"/>
          <p14:tracePt t="21204" x="2359025" y="3692525"/>
          <p14:tracePt t="21215" x="2366963" y="3692525"/>
          <p14:tracePt t="21220" x="2389188" y="3692525"/>
          <p14:tracePt t="21226" x="2400300" y="3692525"/>
          <p14:tracePt t="21235" x="2408238" y="3692525"/>
          <p14:tracePt t="21240" x="2419350" y="3692525"/>
          <p14:tracePt t="21247" x="2433638" y="3692525"/>
          <p14:tracePt t="21254" x="2452688" y="3692525"/>
          <p14:tracePt t="21263" x="2460625" y="3692525"/>
          <p14:tracePt t="21268" x="2476500" y="3692525"/>
          <p14:tracePt t="21276" x="2498725" y="3692525"/>
          <p14:tracePt t="21283" x="2517775" y="3692525"/>
          <p14:tracePt t="21290" x="2532063" y="3684588"/>
          <p14:tracePt t="21297" x="2555875" y="3684588"/>
          <p14:tracePt t="21304" x="2578100" y="3684588"/>
          <p14:tracePt t="21313" x="2608263" y="3684588"/>
          <p14:tracePt t="21319" x="2630488" y="3684588"/>
          <p14:tracePt t="21326" x="2660650" y="3684588"/>
          <p14:tracePt t="21333" x="2690813" y="3684588"/>
          <p14:tracePt t="21340" x="2720975" y="3684588"/>
          <p14:tracePt t="21348" x="2755900" y="3684588"/>
          <p14:tracePt t="21354" x="2786063" y="3684588"/>
          <p14:tracePt t="21363" x="2808288" y="3684588"/>
          <p14:tracePt t="21369" x="2830513" y="3684588"/>
          <p14:tracePt t="21376" x="2862263" y="3684588"/>
          <p14:tracePt t="21384" x="2884488" y="3684588"/>
          <p14:tracePt t="21390" x="2906713" y="3684588"/>
          <p14:tracePt t="21398" x="2922588" y="3684588"/>
          <p14:tracePt t="21404" x="2941638" y="3681413"/>
          <p14:tracePt t="21414" x="2963863" y="3681413"/>
          <p14:tracePt t="21419" x="2982913" y="3681413"/>
          <p14:tracePt t="21426" x="3001963" y="3681413"/>
          <p14:tracePt t="21434" x="3024188" y="3681413"/>
          <p14:tracePt t="21440" x="3046413" y="3681413"/>
          <p14:tracePt t="21448" x="3068638" y="3681413"/>
          <p14:tracePt t="21454" x="3092450" y="3681413"/>
          <p14:tracePt t="21463" x="3106738" y="3673475"/>
          <p14:tracePt t="21469" x="3141663" y="3662363"/>
          <p14:tracePt t="21476" x="3163888" y="3657600"/>
          <p14:tracePt t="21484" x="3171825" y="3657600"/>
          <p14:tracePt t="21490" x="3213100" y="3651250"/>
          <p14:tracePt t="21497" x="3228975" y="3643313"/>
          <p14:tracePt t="21504" x="3243263" y="3643313"/>
          <p14:tracePt t="21920" x="3273425" y="3640138"/>
          <p14:tracePt t="21927" x="3325813" y="3632200"/>
          <p14:tracePt t="21935" x="3368675" y="3624263"/>
          <p14:tracePt t="21941" x="3413125" y="3616325"/>
          <p14:tracePt t="21957" x="3478213" y="3605213"/>
          <p14:tracePt t="21965" x="3500438" y="3605213"/>
          <p14:tracePt t="21970" x="3530600" y="3605213"/>
          <p14:tracePt t="21978" x="3546475" y="3597275"/>
          <p14:tracePt t="21985" x="3563938" y="3597275"/>
          <p14:tracePt t="21992" x="3587750" y="3597275"/>
          <p14:tracePt t="22000" x="3602038" y="3597275"/>
          <p14:tracePt t="22006" x="3617913" y="3594100"/>
          <p14:tracePt t="22015" x="3640138" y="3594100"/>
          <p14:tracePt t="22021" x="3662363" y="3594100"/>
          <p14:tracePt t="22027" x="3692525" y="3594100"/>
          <p14:tracePt t="22035" x="3716338" y="3594100"/>
          <p14:tracePt t="22041" x="3738563" y="3594100"/>
          <p14:tracePt t="22050" x="3760788" y="3594100"/>
          <p14:tracePt t="22056" x="3776663" y="3594100"/>
          <p14:tracePt t="22064" x="3795713" y="3594100"/>
          <p14:tracePt t="22070" x="3817938" y="3594100"/>
          <p14:tracePt t="22078" x="3832225" y="3594100"/>
          <p14:tracePt t="22085" x="3848100" y="3594100"/>
          <p14:tracePt t="22092" x="3875088" y="3578225"/>
          <p14:tracePt t="22101" x="3889375" y="3578225"/>
          <p14:tracePt t="22106" x="3919538" y="3578225"/>
          <p14:tracePt t="22115" x="3943350" y="3578225"/>
          <p14:tracePt t="22121" x="3965575" y="3578225"/>
          <p14:tracePt t="22128" x="3995738" y="3575050"/>
          <p14:tracePt t="22136" x="4017963" y="3575050"/>
          <p14:tracePt t="22142" x="4048125" y="3575050"/>
          <p14:tracePt t="22149" x="4064000" y="3575050"/>
          <p14:tracePt t="22156" x="4083050" y="3575050"/>
          <p14:tracePt t="22166" x="4105275" y="3575050"/>
          <p14:tracePt t="22171" x="4119563" y="3575050"/>
          <p14:tracePt t="22178" x="4135438" y="3575050"/>
          <p14:tracePt t="22187" x="4151313" y="3575050"/>
          <p14:tracePt t="22192" x="4168775" y="3575050"/>
          <p14:tracePt t="22199" x="4184650" y="3575050"/>
          <p14:tracePt t="22205" x="4206875" y="3575050"/>
          <p14:tracePt t="22213" x="4222750" y="3575050"/>
          <p14:tracePt t="22220" x="4237038" y="3575050"/>
          <p14:tracePt t="22227" x="4260850" y="3575050"/>
          <p14:tracePt t="22234" x="4278313" y="3575050"/>
          <p14:tracePt t="22241" x="4294188" y="3575050"/>
          <p14:tracePt t="22249" x="4310063" y="3575050"/>
          <p14:tracePt t="22255" x="4327525" y="3575050"/>
          <p14:tracePt t="22263" x="4335463" y="3575050"/>
          <p14:tracePt t="22270" x="4346575" y="3575050"/>
          <p14:tracePt t="22277" x="4362450" y="3575050"/>
          <p14:tracePt t="22284" x="4370388" y="3575050"/>
          <p14:tracePt t="22291" x="4376738" y="3575050"/>
          <p14:tracePt t="22299" x="4381500" y="3575050"/>
          <p14:tracePt t="22306" x="4384675" y="3575050"/>
          <p14:tracePt t="22313" x="4389438" y="3575050"/>
          <p14:tracePt t="22320" x="4392613" y="3575050"/>
          <p14:tracePt t="22327" x="4395788" y="3575050"/>
          <p14:tracePt t="22334" x="4406900" y="3575050"/>
          <p14:tracePt t="22341" x="4414838" y="3575050"/>
          <p14:tracePt t="22349" x="4419600" y="3575050"/>
          <p14:tracePt t="22356" x="4430713" y="3575050"/>
          <p14:tracePt t="22363" x="4437063" y="3575050"/>
          <p14:tracePt t="22370" x="4445000" y="3575050"/>
          <p14:tracePt t="22379" x="4452938" y="3575050"/>
          <p14:tracePt t="22386" x="4456113" y="3575050"/>
          <p14:tracePt t="22393" x="4460875" y="3575050"/>
          <p14:tracePt t="22400" x="4464050" y="3575050"/>
          <p14:tracePt t="22406" x="4471988" y="3575050"/>
          <p14:tracePt t="22413" x="4475163" y="3575050"/>
          <p14:tracePt t="22420" x="4479925" y="3575050"/>
          <p14:tracePt t="22428" x="4483100" y="3575050"/>
          <p14:tracePt t="22442" x="4486275" y="3575050"/>
          <p14:tracePt t="22456" x="4494213" y="3575050"/>
          <p14:tracePt t="22464" x="4502150" y="3575050"/>
          <p14:tracePt t="22470" x="4505325" y="3575050"/>
          <p14:tracePt t="22478" x="4513263" y="3575050"/>
          <p14:tracePt t="22485" x="4524375" y="3575050"/>
          <p14:tracePt t="22492" x="4532313" y="3575050"/>
          <p14:tracePt t="22499" x="4543425" y="3575050"/>
          <p14:tracePt t="22506" x="4548188" y="3575050"/>
          <p14:tracePt t="22513" x="4551363" y="3575050"/>
          <p14:tracePt t="22520" x="4554538" y="3575050"/>
          <p14:tracePt t="22528" x="4559300" y="3575050"/>
          <p14:tracePt t="22535" x="4565650" y="3575050"/>
          <p14:tracePt t="22542" x="4570413" y="3575050"/>
          <p14:tracePt t="22549" x="4573588" y="3575050"/>
          <p14:tracePt t="22637" x="4578350" y="3575050"/>
          <p14:tracePt t="22672" x="4581525" y="3575050"/>
          <p14:tracePt t="22879" x="4584700" y="3575050"/>
          <p14:tracePt t="22886" x="4589463" y="3582988"/>
          <p14:tracePt t="22901" x="4595813" y="3582988"/>
          <p14:tracePt t="22907" x="4600575" y="3582988"/>
          <p14:tracePt t="22921" x="4608513" y="3590925"/>
          <p14:tracePt t="22928" x="4611688" y="3590925"/>
          <p14:tracePt t="22942" x="4619625" y="3590925"/>
          <p14:tracePt t="22964" x="4627563" y="3590925"/>
          <p14:tracePt t="22985" x="4630738" y="3590925"/>
          <p14:tracePt t="23096" x="4630738" y="3594100"/>
          <p14:tracePt t="23102" x="4633913" y="3594100"/>
          <p14:tracePt t="23145" x="4638675" y="3594100"/>
          <p14:tracePt t="23409" x="4638675" y="3597275"/>
          <p14:tracePt t="23418" x="4633913" y="3597275"/>
          <p14:tracePt t="23423" x="4630738" y="3602038"/>
          <p14:tracePt t="23434" x="4627563" y="3602038"/>
          <p14:tracePt t="23440" x="4622800" y="3605213"/>
          <p14:tracePt t="23446" x="4614863" y="3605213"/>
          <p14:tracePt t="23452" x="4608513" y="3605213"/>
          <p14:tracePt t="23522" x="4603750" y="3605213"/>
          <p14:tracePt t="23530" x="4600575" y="3605213"/>
          <p14:tracePt t="23544" x="4595813" y="3608388"/>
          <p14:tracePt t="23552" x="4589463" y="3608388"/>
          <p14:tracePt t="23567" x="4584700" y="3608388"/>
          <p14:tracePt t="23572" x="4584700" y="3616325"/>
          <p14:tracePt t="23582" x="4581525" y="3616325"/>
          <p14:tracePt t="23688" x="4578350" y="3616325"/>
          <p14:tracePt t="23710" x="4573588" y="3616325"/>
          <p14:tracePt t="23747" x="4570413" y="3616325"/>
          <p14:tracePt t="23760" x="4559300" y="3616325"/>
          <p14:tracePt t="23774" x="4554538" y="3616325"/>
          <p14:tracePt t="23789" x="4551363" y="3616325"/>
          <p14:tracePt t="23803" x="4548188" y="3616325"/>
          <p14:tracePt t="23810" x="4548188" y="3621088"/>
          <p14:tracePt t="23819" x="4543425" y="3621088"/>
          <p14:tracePt t="23823" x="4540250" y="3621088"/>
          <p14:tracePt t="23831" x="4532313" y="3621088"/>
          <p14:tracePt t="23838" x="4529138" y="3621088"/>
          <p14:tracePt t="23844" x="4524375" y="3621088"/>
          <p14:tracePt t="23852" x="4516438" y="3624263"/>
          <p14:tracePt t="23858" x="4513263" y="3624263"/>
          <p14:tracePt t="23866" x="4505325" y="3624263"/>
          <p14:tracePt t="23873" x="4502150" y="3624263"/>
          <p14:tracePt t="23881" x="4498975" y="3624263"/>
          <p14:tracePt t="23887" x="4494213" y="3624263"/>
          <p14:tracePt t="23894" x="4486275" y="3624263"/>
          <p14:tracePt t="23903" x="4468813" y="3624263"/>
          <p14:tracePt t="23908" x="4464050" y="3624263"/>
          <p14:tracePt t="23916" x="4456113" y="3624263"/>
          <p14:tracePt t="23923" x="4452938" y="3624263"/>
          <p14:tracePt t="23930" x="4449763" y="3624263"/>
          <p14:tracePt t="23950" x="4437063" y="3624263"/>
          <p14:tracePt t="23952" x="4433888" y="3624263"/>
          <p14:tracePt t="23958" x="4425950" y="3624263"/>
          <p14:tracePt t="23966" x="4422775" y="3624263"/>
          <p14:tracePt t="23973" x="4414838" y="3624263"/>
          <p14:tracePt t="23980" x="4411663" y="3624263"/>
          <p14:tracePt t="23987" x="4406900" y="3624263"/>
          <p14:tracePt t="24968" x="4403725" y="3624263"/>
          <p14:tracePt t="24975" x="4400550" y="3624263"/>
          <p14:tracePt t="24982" x="4395788" y="3624263"/>
          <p14:tracePt t="24989" x="4392613" y="3621088"/>
          <p14:tracePt t="24997" x="4384675" y="3621088"/>
          <p14:tracePt t="25003" x="4381500" y="3613150"/>
          <p14:tracePt t="25010" x="4376738" y="3613150"/>
          <p14:tracePt t="25018" x="4373563" y="3608388"/>
          <p14:tracePt t="25025" x="4373563" y="3605213"/>
          <p14:tracePt t="25032" x="4365625" y="3605213"/>
          <p14:tracePt t="25039" x="4365625" y="3602038"/>
          <p14:tracePt t="25047" x="4365625" y="3597275"/>
          <p14:tracePt t="25061" x="4357688" y="3594100"/>
          <p14:tracePt t="25069" x="4357688" y="3582988"/>
          <p14:tracePt t="25075" x="4357688" y="3578225"/>
          <p14:tracePt t="25089" x="4354513" y="3575050"/>
          <p14:tracePt t="25103" x="4351338" y="3571875"/>
          <p14:tracePt t="25111" x="4346575" y="3567113"/>
          <p14:tracePt t="25118" x="4343400" y="3563938"/>
          <p14:tracePt t="25125" x="4340225" y="3560763"/>
          <p14:tracePt t="25133" x="4335463" y="3552825"/>
          <p14:tracePt t="25139" x="4332288" y="3548063"/>
          <p14:tracePt t="25147" x="4321175" y="3541713"/>
          <p14:tracePt t="25154" x="4316413" y="3536950"/>
          <p14:tracePt t="25161" x="4305300" y="3529013"/>
          <p14:tracePt t="25169" x="4294188" y="3517900"/>
          <p14:tracePt t="25175" x="4286250" y="3511550"/>
          <p14:tracePt t="25184" x="4267200" y="3503613"/>
          <p14:tracePt t="25189" x="4256088" y="3487738"/>
          <p14:tracePt t="25197" x="4244975" y="3476625"/>
          <p14:tracePt t="25203" x="4237038" y="3465513"/>
          <p14:tracePt t="25211" x="4225925" y="3462338"/>
          <p14:tracePt t="25219" x="4206875" y="3449638"/>
          <p14:tracePt t="25226" x="4198938" y="3443288"/>
          <p14:tracePt t="25234" x="4187825" y="3427413"/>
          <p14:tracePt t="25240" x="4176713" y="3416300"/>
          <p14:tracePt t="25249" x="4157663" y="3405188"/>
          <p14:tracePt t="25256" x="4146550" y="3386138"/>
          <p14:tracePt t="25261" x="4135438" y="3355975"/>
          <p14:tracePt t="25271" x="4124325" y="3328988"/>
          <p14:tracePt t="25276" x="4094163" y="3295650"/>
          <p14:tracePt t="25284" x="4070350" y="3257550"/>
          <p14:tracePt t="25291" x="4059238" y="3224213"/>
          <p14:tracePt t="25299" x="4037013" y="3197225"/>
          <p14:tracePt t="25305" x="4017963" y="3155950"/>
          <p14:tracePt t="25312" x="4003675" y="3109913"/>
          <p14:tracePt t="25321" x="3987800" y="3049588"/>
          <p14:tracePt t="25326" x="3968750" y="2986088"/>
          <p14:tracePt t="25333" x="3949700" y="2940050"/>
          <p14:tracePt t="25341" x="3935413" y="2898775"/>
          <p14:tracePt t="25349" x="3919538" y="2871788"/>
          <p14:tracePt t="25356" x="3916363" y="2849563"/>
          <p14:tracePt t="25362" x="3908425" y="2838450"/>
          <p14:tracePt t="25371" x="3905250" y="2833688"/>
          <p14:tracePt t="25376" x="3900488" y="2830513"/>
          <p14:tracePt t="25384" x="3894138" y="2830513"/>
          <p14:tracePt t="25391" x="3889375" y="2830513"/>
          <p14:tracePt t="25399" x="3886200" y="2830513"/>
          <p14:tracePt t="25405" x="3878263" y="2830513"/>
          <p14:tracePt t="25411" x="3870325" y="2830513"/>
          <p14:tracePt t="25419" x="3859213" y="2841625"/>
          <p14:tracePt t="25426" x="3836988" y="2852738"/>
          <p14:tracePt t="25434" x="3798888" y="2882900"/>
          <p14:tracePt t="25440" x="3735388" y="2913063"/>
          <p14:tracePt t="25448" x="3670300" y="2955925"/>
          <p14:tracePt t="25455" x="3594100" y="2989263"/>
          <p14:tracePt t="25462" x="3511550" y="3022600"/>
          <p14:tracePt t="25470" x="3429000" y="3065463"/>
          <p14:tracePt t="25476" x="3368675" y="3079750"/>
          <p14:tracePt t="25484" x="3303588" y="3095625"/>
          <p14:tracePt t="25490" x="3251200" y="3117850"/>
          <p14:tracePt t="25498" x="3205163" y="3125788"/>
          <p14:tracePt t="25504" x="3163888" y="3133725"/>
          <p14:tracePt t="25512" x="3122613" y="3140075"/>
          <p14:tracePt t="25519" x="3087688" y="3144838"/>
          <p14:tracePt t="25526" x="3046413" y="3151188"/>
          <p14:tracePt t="25535" x="3024188" y="3159125"/>
          <p14:tracePt t="25540" x="2989263" y="3167063"/>
          <p14:tracePt t="25548" x="2967038" y="3170238"/>
          <p14:tracePt t="25556" x="2941638" y="3181350"/>
          <p14:tracePt t="25562" x="2917825" y="3189288"/>
          <p14:tracePt t="25569" x="2903538" y="3194050"/>
          <p14:tracePt t="25576" x="2887663" y="3200400"/>
          <p14:tracePt t="25585" x="2862263" y="3205163"/>
          <p14:tracePt t="25590" x="2854325" y="3213100"/>
          <p14:tracePt t="25598" x="2843213" y="3216275"/>
          <p14:tracePt t="25604" x="2830513" y="3224213"/>
          <p14:tracePt t="25612" x="2819400" y="3227388"/>
          <p14:tracePt t="25619" x="2816225" y="3238500"/>
          <p14:tracePt t="25626" x="2813050" y="3238500"/>
          <p14:tracePt t="25635" x="2808288" y="3238500"/>
          <p14:tracePt t="25640" x="2805113" y="3238500"/>
          <p14:tracePt t="25648" x="2800350" y="3238500"/>
          <p14:tracePt t="25655" x="2794000" y="3238500"/>
          <p14:tracePt t="25663" x="2789238" y="3238500"/>
          <p14:tracePt t="25669" x="2786063" y="3238500"/>
          <p14:tracePt t="25676" x="2778125" y="3238500"/>
          <p14:tracePt t="25684" x="2774950" y="3238500"/>
          <p14:tracePt t="25690" x="2767013" y="3238500"/>
          <p14:tracePt t="25698" x="2759075" y="3238500"/>
          <p14:tracePt t="25704" x="2747963" y="3230563"/>
          <p14:tracePt t="25713" x="2736850" y="3224213"/>
          <p14:tracePt t="25720" x="2714625" y="3219450"/>
          <p14:tracePt t="25726" x="2698750" y="3213100"/>
          <p14:tracePt t="25735" x="2684463" y="3208338"/>
          <p14:tracePt t="25741" x="2657475" y="3200400"/>
          <p14:tracePt t="25748" x="2649538" y="3197225"/>
          <p14:tracePt t="25755" x="2638425" y="3194050"/>
          <p14:tracePt t="25763" x="2627313" y="3186113"/>
          <p14:tracePt t="25770" x="2611438" y="3175000"/>
          <p14:tracePt t="25776" x="2600325" y="3170238"/>
          <p14:tracePt t="25785" x="2589213" y="3170238"/>
          <p14:tracePt t="25790" x="2586038" y="3170238"/>
          <p14:tracePt t="25798" x="2581275" y="3167063"/>
          <p14:tracePt t="25805" x="2578100" y="3163888"/>
          <p14:tracePt t="25813" x="2566988" y="3155950"/>
          <p14:tracePt t="25820" x="2562225" y="3151188"/>
          <p14:tracePt t="25826" x="2559050" y="3148013"/>
          <p14:tracePt t="25835" x="2555875" y="3144838"/>
          <p14:tracePt t="25841" x="2551113" y="3140075"/>
          <p14:tracePt t="25848" x="2547938" y="3128963"/>
          <p14:tracePt t="25855" x="2547938" y="3125788"/>
          <p14:tracePt t="25863" x="2544763" y="3121025"/>
          <p14:tracePt t="25876" x="2536825" y="3121025"/>
          <p14:tracePt t="25884" x="2536825" y="3117850"/>
          <p14:tracePt t="25898" x="2536825" y="3114675"/>
          <p14:tracePt t="25905" x="2532063" y="3114675"/>
          <p14:tracePt t="25913" x="2532063" y="3109913"/>
          <p14:tracePt t="25920" x="2525713" y="3101975"/>
          <p14:tracePt t="25927" x="2525713" y="3098800"/>
          <p14:tracePt t="25935" x="2520950" y="3095625"/>
          <p14:tracePt t="25941" x="2513013" y="3087688"/>
          <p14:tracePt t="25951" x="2509838" y="3084513"/>
          <p14:tracePt t="25955" x="2506663" y="3076575"/>
          <p14:tracePt t="25963" x="2501900" y="3071813"/>
          <p14:tracePt t="25970" x="2501900" y="3068638"/>
          <p14:tracePt t="25977" x="2501900" y="3065463"/>
          <p14:tracePt t="25985" x="2498725" y="3060700"/>
          <p14:tracePt t="25991" x="2498725" y="3057525"/>
          <p14:tracePt t="25999" x="2498725" y="3054350"/>
          <p14:tracePt t="26013" x="2498725" y="3041650"/>
          <p14:tracePt t="26043" x="2498725" y="3038475"/>
          <p14:tracePt t="26057" x="2498725" y="3035300"/>
          <p14:tracePt t="26099" x="2501900" y="3035300"/>
          <p14:tracePt t="26105" x="2506663" y="3035300"/>
          <p14:tracePt t="26141" x="2506663" y="3030538"/>
          <p14:tracePt t="26155" x="2506663" y="3027363"/>
          <p14:tracePt t="26169" x="2506663" y="3019425"/>
          <p14:tracePt t="26176" x="2506663" y="3016250"/>
          <p14:tracePt t="26191" x="2506663" y="3011488"/>
          <p14:tracePt t="26198" x="2506663" y="3008313"/>
          <p14:tracePt t="26206" x="2506663" y="3000375"/>
          <p14:tracePt t="26215" x="2506663" y="2992438"/>
          <p14:tracePt t="26242" x="2506663" y="2989263"/>
          <p14:tracePt t="26731" x="2509838" y="2989263"/>
          <p14:tracePt t="27081" x="2520950" y="2989263"/>
          <p14:tracePt t="27095" x="2525713" y="2989263"/>
          <p14:tracePt t="27117" x="2528888" y="2989263"/>
          <p14:tracePt t="27181" x="2528888" y="2997200"/>
          <p14:tracePt t="27195" x="2532063" y="2997200"/>
          <p14:tracePt t="27209" x="2532063" y="3000375"/>
          <p14:tracePt t="27237" x="2532063" y="3005138"/>
          <p14:tracePt t="27252" x="2532063" y="3008313"/>
          <p14:tracePt t="27265" x="2532063" y="3011488"/>
          <p14:tracePt t="27272" x="2532063" y="3016250"/>
          <p14:tracePt t="27280" x="2532063" y="3019425"/>
          <p14:tracePt t="27294" x="2532063" y="3030538"/>
          <p14:tracePt t="27322" x="2532063" y="3035300"/>
          <p14:tracePt t="27337" x="2536825" y="3035300"/>
          <p14:tracePt t="27344" x="2536825" y="3038475"/>
          <p14:tracePt t="27352" x="2536825" y="3041650"/>
          <p14:tracePt t="27358" x="2536825" y="3046413"/>
          <p14:tracePt t="27366" x="2536825" y="3054350"/>
          <p14:tracePt t="27373" x="2540000" y="3057525"/>
          <p14:tracePt t="27380" x="2540000" y="3060700"/>
          <p14:tracePt t="27387" x="2540000" y="3065463"/>
          <p14:tracePt t="27394" x="2540000" y="3071813"/>
          <p14:tracePt t="27402" x="2540000" y="3079750"/>
          <p14:tracePt t="27408" x="2540000" y="3084513"/>
          <p14:tracePt t="27417" x="2540000" y="3087688"/>
          <p14:tracePt t="27431" x="2547938" y="3087688"/>
          <p14:tracePt t="27438" x="2547938" y="3090863"/>
          <p14:tracePt t="27444" x="2547938" y="3095625"/>
          <p14:tracePt t="27458" x="2547938" y="3098800"/>
          <p14:tracePt t="27466" x="2547938" y="3101975"/>
          <p14:tracePt t="27473" x="2547938" y="3106738"/>
          <p14:tracePt t="27480" x="2547938" y="3117850"/>
          <p14:tracePt t="27488" x="2547938" y="3121025"/>
          <p14:tracePt t="27494" x="2547938" y="3125788"/>
          <p14:tracePt t="27502" x="2547938" y="3128963"/>
          <p14:tracePt t="27508" x="2547938" y="3133725"/>
          <p14:tracePt t="27517" x="2547938" y="3140075"/>
          <p14:tracePt t="27523" x="2547938" y="3144838"/>
          <p14:tracePt t="27533" x="2547938" y="3148013"/>
          <p14:tracePt t="27537" x="2547938" y="3151188"/>
          <p14:tracePt t="27545" x="2547938" y="3159125"/>
          <p14:tracePt t="27553" x="2547938" y="3167063"/>
          <p14:tracePt t="27558" x="2547938" y="3170238"/>
          <p14:tracePt t="27568" x="2547938" y="3175000"/>
          <p14:tracePt t="27573" x="2547938" y="3178175"/>
          <p14:tracePt t="27581" x="2547938" y="3181350"/>
          <p14:tracePt t="27587" x="2551113" y="3186113"/>
          <p14:tracePt t="27594" x="2551113" y="3189288"/>
          <p14:tracePt t="27603" x="2551113" y="3197225"/>
          <p14:tracePt t="27608" x="2551113" y="3205163"/>
          <p14:tracePt t="27617" x="2551113" y="3208338"/>
          <p14:tracePt t="27623" x="2551113" y="3216275"/>
          <p14:tracePt t="27633" x="2551113" y="3224213"/>
          <p14:tracePt t="27638" x="2551113" y="3227388"/>
          <p14:tracePt t="27645" x="2551113" y="3230563"/>
          <p14:tracePt t="27652" x="2551113" y="3235325"/>
          <p14:tracePt t="27658" x="2551113" y="3238500"/>
          <p14:tracePt t="27667" x="2551113" y="3243263"/>
          <p14:tracePt t="27673" x="2551113" y="3254375"/>
          <p14:tracePt t="27683" x="2551113" y="3257550"/>
          <p14:tracePt t="27688" x="2551113" y="3260725"/>
          <p14:tracePt t="27694" x="2551113" y="3265488"/>
          <p14:tracePt t="27702" x="2551113" y="3268663"/>
          <p14:tracePt t="27708" x="2551113" y="3273425"/>
          <p14:tracePt t="27717" x="2551113" y="3279775"/>
          <p14:tracePt t="27723" x="2551113" y="3284538"/>
          <p14:tracePt t="27733" x="2551113" y="3287713"/>
          <p14:tracePt t="27738" x="2551113" y="3295650"/>
          <p14:tracePt t="27745" x="2551113" y="3298825"/>
          <p14:tracePt t="27753" x="2551113" y="3306763"/>
          <p14:tracePt t="27759" x="2551113" y="3309938"/>
          <p14:tracePt t="27773" x="2551113" y="3314700"/>
          <p14:tracePt t="27788" x="2551113" y="3317875"/>
          <p14:tracePt t="27794" x="2551113" y="3322638"/>
          <p14:tracePt t="27802" x="2551113" y="3325813"/>
          <p14:tracePt t="27808" x="2551113" y="3328988"/>
          <p14:tracePt t="27817" x="2551113" y="3333750"/>
          <p14:tracePt t="27823" x="2551113" y="3344863"/>
          <p14:tracePt t="27833" x="2551113" y="3348038"/>
          <p14:tracePt t="27838" x="2551113" y="3352800"/>
          <p14:tracePt t="27845" x="2551113" y="3355975"/>
          <p14:tracePt t="27854" x="2551113" y="3359150"/>
          <p14:tracePt t="27859" x="2551113" y="3367088"/>
          <p14:tracePt t="27867" x="2551113" y="3370263"/>
          <p14:tracePt t="27873" x="2551113" y="3375025"/>
          <p14:tracePt t="27881" x="2551113" y="3378200"/>
          <p14:tracePt t="27887" x="2551113" y="3386138"/>
          <p14:tracePt t="27894" x="2551113" y="3394075"/>
          <p14:tracePt t="27902" x="2551113" y="3397250"/>
          <p14:tracePt t="27908" x="2551113" y="3402013"/>
          <p14:tracePt t="27915" x="2551113" y="3405188"/>
          <p14:tracePt t="27923" x="2551113" y="3408363"/>
          <p14:tracePt t="27931" x="2551113" y="3413125"/>
          <p14:tracePt t="27937" x="2551113" y="3416300"/>
          <p14:tracePt t="27944" x="2551113" y="3424238"/>
          <p14:tracePt t="27952" x="2551113" y="3432175"/>
          <p14:tracePt t="27959" x="2551113" y="3435350"/>
          <p14:tracePt t="27965" x="2551113" y="3438525"/>
          <p14:tracePt t="28022" x="2551113" y="3443288"/>
          <p14:tracePt t="28051" x="2551113" y="3449638"/>
          <p14:tracePt t="28058" x="2551113" y="3454400"/>
          <p14:tracePt t="28066" x="2551113" y="3457575"/>
          <p14:tracePt t="28073" x="2551113" y="3462338"/>
          <p14:tracePt t="28088" x="2551113" y="3465513"/>
          <p14:tracePt t="28160" x="2551113" y="3473450"/>
          <p14:tracePt t="28174" x="2551113" y="3481388"/>
          <p14:tracePt t="28274" x="2551113" y="3484563"/>
          <p14:tracePt t="28295" x="2551113" y="3487738"/>
          <p14:tracePt t="28396" x="2544763" y="3487738"/>
          <p14:tracePt t="28404" x="2540000" y="3487738"/>
          <p14:tracePt t="28411" x="2536825" y="3487738"/>
          <p14:tracePt t="28417" x="2532063" y="3487738"/>
          <p14:tracePt t="28424" x="2528888" y="3487738"/>
          <p14:tracePt t="28434" x="2525713" y="3487738"/>
          <p14:tracePt t="28439" x="2513013" y="3487738"/>
          <p14:tracePt t="28460" x="2509838" y="3487738"/>
          <p14:tracePt t="28482" x="2509838" y="3484563"/>
          <p14:tracePt t="28604" x="2509838" y="3476625"/>
          <p14:tracePt t="28648" x="2509838" y="3468688"/>
          <p14:tracePt t="28675" x="2509838" y="3465513"/>
          <p14:tracePt t="28711" x="2509838" y="3462338"/>
          <p14:tracePt t="28826" x="2520950" y="3462338"/>
          <p14:tracePt t="28835" x="2525713" y="3462338"/>
          <p14:tracePt t="28856" x="2528888" y="3462338"/>
          <p14:tracePt t="28862" x="2532063" y="3462338"/>
          <p14:tracePt t="29083" x="2551113" y="3462338"/>
          <p14:tracePt t="29091" x="2574925" y="3462338"/>
          <p14:tracePt t="29101" x="2605088" y="3462338"/>
          <p14:tracePt t="29105" x="2649538" y="3465513"/>
          <p14:tracePt t="29111" x="2703513" y="3487738"/>
          <p14:tracePt t="29119" x="2767013" y="3503613"/>
          <p14:tracePt t="29125" x="2819400" y="3517900"/>
          <p14:tracePt t="29134" x="2879725" y="3533775"/>
          <p14:tracePt t="29140" x="2944813" y="3548063"/>
          <p14:tracePt t="29147" x="3016250" y="3556000"/>
          <p14:tracePt t="29155" x="3076575" y="3563938"/>
          <p14:tracePt t="29161" x="3148013" y="3571875"/>
          <p14:tracePt t="29169" x="3209925" y="3571875"/>
          <p14:tracePt t="29175" x="3289300" y="3571875"/>
          <p14:tracePt t="29183" x="3368675" y="3571875"/>
          <p14:tracePt t="29190" x="3440113" y="3571875"/>
          <p14:tracePt t="29197" x="3511550" y="3571875"/>
          <p14:tracePt t="29206" x="3571875" y="3571875"/>
          <p14:tracePt t="29211" x="3640138" y="3571875"/>
          <p14:tracePt t="29220" x="3722688" y="3571875"/>
          <p14:tracePt t="29226" x="3790950" y="3571875"/>
          <p14:tracePt t="29231" x="3863975" y="3571875"/>
          <p14:tracePt t="29239" x="3924300" y="3571875"/>
          <p14:tracePt t="29245" x="3995738" y="3571875"/>
          <p14:tracePt t="29253" x="4075113" y="3571875"/>
          <p14:tracePt t="29260" x="4146550" y="3571875"/>
          <p14:tracePt t="29268" x="4206875" y="3571875"/>
          <p14:tracePt t="29274" x="4256088" y="3571875"/>
          <p14:tracePt t="29281" x="4297363" y="3571875"/>
          <p14:tracePt t="29288" x="4346575" y="3571875"/>
          <p14:tracePt t="29296" x="4406900" y="3571875"/>
          <p14:tracePt t="29303" x="4460875" y="3571875"/>
          <p14:tracePt t="29310" x="4521200" y="3571875"/>
          <p14:tracePt t="29318" x="4570413" y="3571875"/>
          <p14:tracePt t="29324" x="4622800" y="3567113"/>
          <p14:tracePt t="29331" x="4664075" y="3563938"/>
          <p14:tracePt t="29339" x="4718050" y="3563938"/>
          <p14:tracePt t="29347" x="4759325" y="3556000"/>
          <p14:tracePt t="29355" x="4811713" y="3548063"/>
          <p14:tracePt t="29361" x="4865688" y="3541713"/>
          <p14:tracePt t="29370" x="4913313" y="3541713"/>
          <p14:tracePt t="29375" x="4948238" y="3533775"/>
          <p14:tracePt t="29383" x="4978400" y="3525838"/>
          <p14:tracePt t="29390" x="5011738" y="3525838"/>
          <p14:tracePt t="29397" x="5054600" y="3517900"/>
          <p14:tracePt t="29405" x="5084763" y="3514725"/>
          <p14:tracePt t="29411" x="5137150" y="3514725"/>
          <p14:tracePt t="29420" x="5170488" y="3506788"/>
          <p14:tracePt t="29425" x="5208588" y="3506788"/>
          <p14:tracePt t="29434" x="5232400" y="3506788"/>
          <p14:tracePt t="29440" x="5262563" y="3506788"/>
          <p14:tracePt t="29447" x="5280025" y="3506788"/>
          <p14:tracePt t="29455" x="5303838" y="3506788"/>
          <p14:tracePt t="29461" x="5318125" y="3506788"/>
          <p14:tracePt t="29469" x="5326063" y="3506788"/>
          <p14:tracePt t="29475" x="5337175" y="3506788"/>
          <p14:tracePt t="29483" x="5341938" y="3506788"/>
          <p14:tracePt t="29490" x="5353050" y="3506788"/>
          <p14:tracePt t="29497" x="5356225" y="3506788"/>
          <p14:tracePt t="30622" x="5311775" y="3498850"/>
          <p14:tracePt t="30629" x="5238750" y="3492500"/>
          <p14:tracePt t="30637" x="5167313" y="3484563"/>
          <p14:tracePt t="30645" x="5095875" y="3476625"/>
          <p14:tracePt t="30655" x="5024438" y="3468688"/>
          <p14:tracePt t="30660" x="4951413" y="3454400"/>
          <p14:tracePt t="30664" x="4910138" y="3432175"/>
          <p14:tracePt t="30671" x="4865688" y="3424238"/>
          <p14:tracePt t="30678" x="4833938" y="3416300"/>
          <p14:tracePt t="30686" x="4800600" y="3413125"/>
          <p14:tracePt t="30692" x="4786313" y="3405188"/>
          <p14:tracePt t="30700" x="4773613" y="3402013"/>
          <p14:tracePt t="30706" x="4754563" y="3394075"/>
          <p14:tracePt t="30713" x="4751388" y="3394075"/>
          <p14:tracePt t="30721" x="4748213" y="3394075"/>
          <p14:tracePt t="30727" x="4743450" y="3394075"/>
          <p14:tracePt t="30736" x="4740275" y="3394075"/>
          <p14:tracePt t="30742" x="4737100" y="3389313"/>
          <p14:tracePt t="30750" x="4732338" y="3389313"/>
          <p14:tracePt t="30757" x="4724400" y="3389313"/>
          <p14:tracePt t="30763" x="4718050" y="3386138"/>
          <p14:tracePt t="30771" x="4713288" y="3386138"/>
          <p14:tracePt t="30778" x="4710113" y="3375025"/>
          <p14:tracePt t="30806" x="4710113" y="3370263"/>
          <p14:tracePt t="30813" x="4710113" y="3367088"/>
          <p14:tracePt t="30828" x="4710113" y="3363913"/>
          <p14:tracePt t="30835" x="4710113" y="3359150"/>
          <p14:tracePt t="30842" x="4710113" y="3355975"/>
          <p14:tracePt t="30851" x="4710113" y="3352800"/>
          <p14:tracePt t="30857" x="4710113" y="3344863"/>
          <p14:tracePt t="30864" x="4710113" y="3340100"/>
          <p14:tracePt t="30871" x="4713288" y="3325813"/>
          <p14:tracePt t="30878" x="4729163" y="3314700"/>
          <p14:tracePt t="30886" x="4740275" y="3298825"/>
          <p14:tracePt t="30892" x="4754563" y="3273425"/>
          <p14:tracePt t="30900" x="4767263" y="3257550"/>
          <p14:tracePt t="30906" x="4781550" y="3246438"/>
          <p14:tracePt t="30914" x="4792663" y="3235325"/>
          <p14:tracePt t="30921" x="4797425" y="3219450"/>
          <p14:tracePt t="30928" x="4803775" y="3208338"/>
          <p14:tracePt t="30936" x="4808538" y="3205163"/>
          <p14:tracePt t="30942" x="4811713" y="3200400"/>
          <p14:tracePt t="30959" x="4816475" y="3189288"/>
          <p14:tracePt t="30964" x="4816475" y="3186113"/>
          <p14:tracePt t="30972" x="4816475" y="3181350"/>
          <p14:tracePt t="30978" x="4816475" y="3178175"/>
          <p14:tracePt t="30999" x="4816475" y="3170238"/>
          <p14:tracePt t="31006" x="4816475" y="3167063"/>
          <p14:tracePt t="31013" x="4816475" y="3159125"/>
          <p14:tracePt t="31021" x="4816475" y="3155950"/>
          <p14:tracePt t="31028" x="4816475" y="3151188"/>
          <p14:tracePt t="31035" x="4816475" y="3148013"/>
          <p14:tracePt t="31042" x="4816475" y="3144838"/>
          <p14:tracePt t="31049" x="4816475" y="3140075"/>
          <p14:tracePt t="31056" x="4816475" y="3136900"/>
          <p14:tracePt t="31064" x="4816475" y="3125788"/>
          <p14:tracePt t="31071" x="4816475" y="3121025"/>
          <p14:tracePt t="31078" x="4811713" y="3109913"/>
          <p14:tracePt t="31085" x="4803775" y="3101975"/>
          <p14:tracePt t="31092" x="4800600" y="3084513"/>
          <p14:tracePt t="31099" x="4792663" y="3060700"/>
          <p14:tracePt t="31106" x="4789488" y="3038475"/>
          <p14:tracePt t="31114" x="4789488" y="2989263"/>
          <p14:tracePt t="31121" x="4789488" y="2955925"/>
          <p14:tracePt t="31128" x="4789488" y="2913063"/>
          <p14:tracePt t="31135" x="4789488" y="2895600"/>
          <p14:tracePt t="31142" x="4789488" y="2871788"/>
          <p14:tracePt t="31151" x="4789488" y="2860675"/>
          <p14:tracePt t="31158" x="4789488" y="2849563"/>
          <p14:tracePt t="31165" x="4789488" y="2846388"/>
          <p14:tracePt t="31172" x="4789488" y="2841625"/>
          <p14:tracePt t="31178" x="4789488" y="2838450"/>
          <p14:tracePt t="31186" x="4789488" y="2830513"/>
          <p14:tracePt t="31192" x="4789488" y="2822575"/>
          <p14:tracePt t="31221" x="4786313" y="2822575"/>
          <p14:tracePt t="31236" x="4773613" y="2822575"/>
          <p14:tracePt t="31242" x="4770438" y="2822575"/>
          <p14:tracePt t="31249" x="4767263" y="2822575"/>
          <p14:tracePt t="31257" x="4762500" y="2822575"/>
          <p14:tracePt t="31264" x="4759325" y="2822575"/>
          <p14:tracePt t="31271" x="4754563" y="2819400"/>
          <p14:tracePt t="31278" x="4751388" y="2819400"/>
          <p14:tracePt t="31286" x="4743450" y="2816225"/>
          <p14:tracePt t="31292" x="4740275" y="2811463"/>
          <p14:tracePt t="31300" x="4732338" y="2808288"/>
          <p14:tracePt t="31307" x="4729163" y="2808288"/>
          <p14:tracePt t="31315" x="4721225" y="2803525"/>
          <p14:tracePt t="31321" x="4718050" y="2803525"/>
          <p14:tracePt t="31328" x="4713288" y="2800350"/>
          <p14:tracePt t="31338" x="4710113" y="2800350"/>
          <p14:tracePt t="31343" x="4706938" y="2800350"/>
          <p14:tracePt t="31351" x="4702175" y="2800350"/>
          <p14:tracePt t="31357" x="4699000" y="2800350"/>
          <p14:tracePt t="31365" x="4687888" y="2800350"/>
          <p14:tracePt t="34608" x="4608513" y="2800350"/>
          <p14:tracePt t="34614" x="4483100" y="2811463"/>
          <p14:tracePt t="34623" x="4354513" y="2819400"/>
          <p14:tracePt t="34629" x="4184650" y="2830513"/>
          <p14:tracePt t="34639" x="3995738" y="2830513"/>
          <p14:tracePt t="34648" x="3851275" y="2830513"/>
          <p14:tracePt t="34654" x="3708400" y="2830513"/>
          <p14:tracePt t="34659" x="3598863" y="2830513"/>
          <p14:tracePt t="34664" x="3497263" y="2830513"/>
          <p14:tracePt t="34671" x="3417888" y="2830513"/>
          <p14:tracePt t="34677" x="3355975" y="2827338"/>
          <p14:tracePt t="34685" x="3295650" y="2827338"/>
          <p14:tracePt t="34692" x="3262313" y="2819400"/>
          <p14:tracePt t="34701" x="3221038" y="2819400"/>
          <p14:tracePt t="34706" x="3197225" y="2819400"/>
          <p14:tracePt t="34713" x="3175000" y="2819400"/>
          <p14:tracePt t="34721" x="3167063" y="2819400"/>
          <p14:tracePt t="34727" x="3155950" y="2819400"/>
          <p14:tracePt t="34736" x="3144838" y="2819400"/>
          <p14:tracePt t="34742" x="3136900" y="2819400"/>
          <p14:tracePt t="34751" x="3125788" y="2819400"/>
          <p14:tracePt t="34756" x="3122613" y="2819400"/>
          <p14:tracePt t="34764" x="3117850" y="2819400"/>
          <p14:tracePt t="34771" x="3114675" y="2819400"/>
          <p14:tracePt t="34778" x="3111500" y="2819400"/>
          <p14:tracePt t="34785" x="3106738" y="2819400"/>
          <p14:tracePt t="34792" x="3100388" y="2816225"/>
          <p14:tracePt t="34801" x="3092450" y="2811463"/>
          <p14:tracePt t="34806" x="3076575" y="2803525"/>
          <p14:tracePt t="34814" x="3065463" y="2800350"/>
          <p14:tracePt t="34821" x="3054350" y="2797175"/>
          <p14:tracePt t="34828" x="3043238" y="2789238"/>
          <p14:tracePt t="34836" x="3021013" y="2786063"/>
          <p14:tracePt t="34842" x="3005138" y="2778125"/>
          <p14:tracePt t="34851" x="2978150" y="2767013"/>
          <p14:tracePt t="34857" x="2936875" y="2743200"/>
          <p14:tracePt t="34864" x="2892425" y="2728913"/>
          <p14:tracePt t="34872" x="2849563" y="2717800"/>
          <p14:tracePt t="34878" x="2805113" y="2701925"/>
          <p14:tracePt t="34885" x="2770188" y="2679700"/>
          <p14:tracePt t="34892" x="2736850" y="2663825"/>
          <p14:tracePt t="34901" x="2709863" y="2652713"/>
          <p14:tracePt t="34907" x="2695575" y="2649538"/>
          <p14:tracePt t="34914" x="2676525" y="2641600"/>
          <p14:tracePt t="34922" x="2668588" y="2638425"/>
          <p14:tracePt t="34928" x="2657475" y="2633663"/>
          <p14:tracePt t="34935" x="2646363" y="2627313"/>
          <p14:tracePt t="34942" x="2630488" y="2614613"/>
          <p14:tracePt t="34955" x="2619375" y="2611438"/>
          <p14:tracePt t="34957" x="2616200" y="2608263"/>
          <p14:tracePt t="34963" x="2611438" y="2603500"/>
          <p14:tracePt t="34971" x="2605088" y="2595563"/>
          <p14:tracePt t="34977" x="2600325" y="2592388"/>
          <p14:tracePt t="34986" x="2597150" y="2592388"/>
          <p14:tracePt t="34991" x="2592388" y="2589213"/>
          <p14:tracePt t="34999" x="2586038" y="2589213"/>
          <p14:tracePt t="35006" x="2578100" y="2589213"/>
          <p14:tracePt t="35013" x="2574925" y="2589213"/>
          <p14:tracePt t="35022" x="2570163" y="2589213"/>
          <p14:tracePt t="35027" x="2566988" y="2589213"/>
          <p14:tracePt t="35035" x="2562225" y="2589213"/>
          <p14:tracePt t="35049" x="2559050" y="2589213"/>
          <p14:tracePt t="35056" x="2555875" y="2589213"/>
          <p14:tracePt t="35064" x="2551113" y="2589213"/>
          <p14:tracePt t="35071" x="2544763" y="2589213"/>
          <p14:tracePt t="35078" x="2536825" y="2589213"/>
          <p14:tracePt t="35085" x="2532063" y="2589213"/>
          <p14:tracePt t="35092" x="2528888" y="2589213"/>
          <p14:tracePt t="35100" x="2517775" y="2595563"/>
          <p14:tracePt t="35106" x="2506663" y="2600325"/>
          <p14:tracePt t="35114" x="2498725" y="2603500"/>
          <p14:tracePt t="35121" x="2479675" y="2611438"/>
          <p14:tracePt t="35128" x="2471738" y="2614613"/>
          <p14:tracePt t="35135" x="2460625" y="2627313"/>
          <p14:tracePt t="35142" x="2449513" y="2627313"/>
          <p14:tracePt t="35149" x="2433638" y="2627313"/>
          <p14:tracePt t="35156" x="2422525" y="2627313"/>
          <p14:tracePt t="35164" x="2416175" y="2627313"/>
          <p14:tracePt t="35171" x="2403475" y="2627313"/>
          <p14:tracePt t="35178" x="2397125" y="2630488"/>
          <p14:tracePt t="35185" x="2378075" y="2638425"/>
          <p14:tracePt t="35192" x="2366963" y="2641600"/>
          <p14:tracePt t="35200" x="2351088" y="2649538"/>
          <p14:tracePt t="35206" x="2320925" y="2652713"/>
          <p14:tracePt t="35214" x="2298700" y="2660650"/>
          <p14:tracePt t="35221" x="2263775" y="2668588"/>
          <p14:tracePt t="35228" x="2241550" y="2671763"/>
          <p14:tracePt t="35237" x="2222500" y="2679700"/>
          <p14:tracePt t="35243" x="2208213" y="2690813"/>
          <p14:tracePt t="35253" x="2195513" y="2690813"/>
          <p14:tracePt t="35258" x="2189163" y="2693988"/>
          <p14:tracePt t="35265" x="2181225" y="2693988"/>
          <p14:tracePt t="35272" x="2178050" y="2698750"/>
          <p14:tracePt t="35279" x="2173288" y="2701925"/>
          <p14:tracePt t="35286" x="2170113" y="2706688"/>
          <p14:tracePt t="35293" x="2162175" y="2706688"/>
          <p14:tracePt t="35300" x="2162175" y="2709863"/>
          <p14:tracePt t="35307" x="2162175" y="2717800"/>
          <p14:tracePt t="35328" x="2162175" y="2720975"/>
          <p14:tracePt t="35336" x="2162175" y="2724150"/>
          <p14:tracePt t="35357" x="2162175" y="2732088"/>
          <p14:tracePt t="35394" x="2162175" y="2736850"/>
          <p14:tracePt t="35408" x="2165350" y="2743200"/>
          <p14:tracePt t="35416" x="2165350" y="2747963"/>
          <p14:tracePt t="35423" x="2165350" y="2751138"/>
          <p14:tracePt t="35430" x="2165350" y="2754313"/>
          <p14:tracePt t="35436" x="2165350" y="2759075"/>
          <p14:tracePt t="35443" x="2165350" y="2762250"/>
          <p14:tracePt t="35450" x="2165350" y="2767013"/>
          <p14:tracePt t="35457" x="2165350" y="2773363"/>
          <p14:tracePt t="35464" x="2165350" y="2778125"/>
          <p14:tracePt t="35472" x="2165350" y="2781300"/>
          <p14:tracePt t="35479" x="2162175" y="2786063"/>
          <p14:tracePt t="35486" x="2154238" y="2789238"/>
          <p14:tracePt t="35493" x="2151063" y="2792413"/>
          <p14:tracePt t="35500" x="2146300" y="2800350"/>
          <p14:tracePt t="35507" x="2139950" y="2800350"/>
          <p14:tracePt t="35514" x="2128838" y="2803525"/>
          <p14:tracePt t="35522" x="2105025" y="2816225"/>
          <p14:tracePt t="35529" x="2085975" y="2816225"/>
          <p14:tracePt t="35537" x="2071688" y="2816225"/>
          <p14:tracePt t="35543" x="2049463" y="2816225"/>
          <p14:tracePt t="35550" x="2033588" y="2816225"/>
          <p14:tracePt t="35557" x="2022475" y="2816225"/>
          <p14:tracePt t="35564" x="2014538" y="2816225"/>
          <p14:tracePt t="35572" x="2003425" y="2816225"/>
          <p14:tracePt t="35578" x="2000250" y="2816225"/>
          <p14:tracePt t="35587" x="1995488" y="2816225"/>
          <p14:tracePt t="35592" x="1992313" y="2816225"/>
          <p14:tracePt t="35603" x="1987550" y="2819400"/>
          <p14:tracePt t="35622" x="1987550" y="2822575"/>
          <p14:tracePt t="35636" x="1987550" y="2830513"/>
          <p14:tracePt t="35643" x="1987550" y="2833688"/>
          <p14:tracePt t="35688" x="1987550" y="2838450"/>
          <p14:tracePt t="35968" x="1987550" y="2846388"/>
          <p14:tracePt t="35975" x="1987550" y="2849563"/>
          <p14:tracePt t="35982" x="1987550" y="2852738"/>
          <p14:tracePt t="35989" x="1987550" y="2860675"/>
          <p14:tracePt t="35996" x="1987550" y="2863850"/>
          <p14:tracePt t="36005" x="1987550" y="2868613"/>
          <p14:tracePt t="36010" x="1987550" y="2871788"/>
          <p14:tracePt t="36016" x="1987550" y="2876550"/>
          <p14:tracePt t="36023" x="1987550" y="2879725"/>
          <p14:tracePt t="36029" x="1987550" y="2882900"/>
          <p14:tracePt t="36039" x="1987550" y="2895600"/>
          <p14:tracePt t="36044" x="1987550" y="2898775"/>
          <p14:tracePt t="36051" x="1987550" y="2901950"/>
          <p14:tracePt t="36058" x="1987550" y="2906713"/>
          <p14:tracePt t="36066" x="1987550" y="2909888"/>
          <p14:tracePt t="36073" x="1987550" y="2921000"/>
          <p14:tracePt t="36080" x="1987550" y="2928938"/>
          <p14:tracePt t="36087" x="1987550" y="2947988"/>
          <p14:tracePt t="36094" x="1987550" y="2951163"/>
          <p14:tracePt t="36102" x="1987550" y="2959100"/>
          <p14:tracePt t="36108" x="1987550" y="2970213"/>
          <p14:tracePt t="36116" x="1987550" y="2981325"/>
          <p14:tracePt t="36123" x="1987550" y="2997200"/>
          <p14:tracePt t="36130" x="1992313" y="3008313"/>
          <p14:tracePt t="36138" x="1992313" y="3016250"/>
          <p14:tracePt t="36144" x="2000250" y="3027363"/>
          <p14:tracePt t="36152" x="2003425" y="3049588"/>
          <p14:tracePt t="36158" x="2014538" y="3065463"/>
          <p14:tracePt t="36166" x="2022475" y="3090863"/>
          <p14:tracePt t="36174" x="2022475" y="3121025"/>
          <p14:tracePt t="36180" x="2022475" y="3136900"/>
          <p14:tracePt t="36188" x="2022475" y="3167063"/>
          <p14:tracePt t="36194" x="2022475" y="3181350"/>
          <p14:tracePt t="36201" x="2022475" y="3200400"/>
          <p14:tracePt t="36208" x="2022475" y="3224213"/>
          <p14:tracePt t="36217" x="2022475" y="3230563"/>
          <p14:tracePt t="36223" x="2022475" y="3243263"/>
          <p14:tracePt t="36230" x="2022475" y="3249613"/>
          <p14:tracePt t="36238" x="2022475" y="3260725"/>
          <p14:tracePt t="36244" x="2022475" y="3276600"/>
          <p14:tracePt t="36252" x="2022475" y="3279775"/>
          <p14:tracePt t="36258" x="2022475" y="3284538"/>
          <p14:tracePt t="36267" x="2022475" y="3287713"/>
          <p14:tracePt t="36273" x="2022475" y="3295650"/>
          <p14:tracePt t="36280" x="2022475" y="3298825"/>
          <p14:tracePt t="36288" x="2022475" y="3303588"/>
          <p14:tracePt t="36295" x="2022475" y="3306763"/>
          <p14:tracePt t="36301" x="2022475" y="3314700"/>
          <p14:tracePt t="36309" x="2022475" y="3322638"/>
          <p14:tracePt t="36317" x="2022475" y="3325813"/>
          <p14:tracePt t="36323" x="2022475" y="3328988"/>
          <p14:tracePt t="36330" x="2022475" y="3333750"/>
          <p14:tracePt t="36338" x="2022475" y="3336925"/>
          <p14:tracePt t="36344" x="2022475" y="3340100"/>
          <p14:tracePt t="36352" x="2022475" y="3344863"/>
          <p14:tracePt t="36359" x="2022475" y="3352800"/>
          <p14:tracePt t="36367" x="2022475" y="3355975"/>
          <p14:tracePt t="36373" x="2022475" y="3363913"/>
          <p14:tracePt t="36381" x="2022475" y="3367088"/>
          <p14:tracePt t="36388" x="2022475" y="3370263"/>
          <p14:tracePt t="36395" x="2022475" y="3378200"/>
          <p14:tracePt t="36402" x="2022475" y="3382963"/>
          <p14:tracePt t="36418" x="2022475" y="3386138"/>
          <p14:tracePt t="36430" x="2011363" y="3386138"/>
          <p14:tracePt t="36438" x="2006600" y="3386138"/>
          <p14:tracePt t="36444" x="2003425" y="3386138"/>
          <p14:tracePt t="36452" x="2000250" y="3389313"/>
          <p14:tracePt t="36459" x="1995488" y="3394075"/>
          <p14:tracePt t="36468" x="1992313" y="3397250"/>
          <p14:tracePt t="36473" x="1981200" y="3408363"/>
          <p14:tracePt t="36480" x="1965325" y="3413125"/>
          <p14:tracePt t="36489" x="1954213" y="3419475"/>
          <p14:tracePt t="36495" x="1943100" y="3424238"/>
          <p14:tracePt t="36502" x="1931988" y="3427413"/>
          <p14:tracePt t="36509" x="1924050" y="3435350"/>
          <p14:tracePt t="36518" x="1905000" y="3438525"/>
          <p14:tracePt t="36523" x="1897063" y="3446463"/>
          <p14:tracePt t="36530" x="1885950" y="3446463"/>
          <p14:tracePt t="36539" x="1874838" y="3449638"/>
          <p14:tracePt t="36545" x="1860550" y="3449638"/>
          <p14:tracePt t="36552" x="1847850" y="3449638"/>
          <p14:tracePt t="36559" x="1841500" y="3449638"/>
          <p14:tracePt t="36568" x="1828800" y="3449638"/>
          <p14:tracePt t="36573" x="1822450" y="3449638"/>
          <p14:tracePt t="36581" x="1803400" y="3449638"/>
          <p14:tracePt t="36589" x="1798638" y="3449638"/>
          <p14:tracePt t="36595" x="1792288" y="3449638"/>
          <p14:tracePt t="36602" x="1787525" y="3449638"/>
          <p14:tracePt t="36609" x="1776413" y="3449638"/>
          <p14:tracePt t="36618" x="1762125" y="3449638"/>
          <p14:tracePt t="36624" x="1757363" y="3449638"/>
          <p14:tracePt t="36631" x="1746250" y="3449638"/>
          <p14:tracePt t="36638" x="1743075" y="3449638"/>
          <p14:tracePt t="36645" x="1738313" y="3449638"/>
          <p14:tracePt t="36652" x="1735138" y="3449638"/>
          <p14:tracePt t="36659" x="1731963" y="3449638"/>
          <p14:tracePt t="36668" x="1727200" y="3449638"/>
          <p14:tracePt t="36674" x="1724025" y="3449638"/>
          <p14:tracePt t="36681" x="1712913" y="3449638"/>
          <p14:tracePt t="36689" x="1708150" y="3449638"/>
          <p14:tracePt t="36695" x="1704975" y="3449638"/>
          <p14:tracePt t="36702" x="1701800" y="3449638"/>
          <p14:tracePt t="36709" x="1697038" y="3449638"/>
          <p14:tracePt t="36718" x="1693863" y="3449638"/>
          <p14:tracePt t="36724" x="1685925" y="3449638"/>
          <p14:tracePt t="36731" x="1682750" y="3446463"/>
          <p14:tracePt t="36739" x="1677988" y="3446463"/>
          <p14:tracePt t="36753" x="1677988" y="3438525"/>
          <p14:tracePt t="36768" x="1677988" y="3435350"/>
          <p14:tracePt t="36774" x="1677988" y="3432175"/>
          <p14:tracePt t="36781" x="1677988" y="3427413"/>
          <p14:tracePt t="36789" x="1677988" y="3424238"/>
          <p14:tracePt t="36795" x="1677988" y="3408363"/>
          <p14:tracePt t="36803" x="1677988" y="3402013"/>
          <p14:tracePt t="36809" x="1677988" y="3389313"/>
          <p14:tracePt t="36818" x="1677988" y="3378200"/>
          <p14:tracePt t="36824" x="1677988" y="3370263"/>
          <p14:tracePt t="36831" x="1677988" y="3355975"/>
          <p14:tracePt t="36839" x="1677988" y="3348038"/>
          <p14:tracePt t="36845" x="1677988" y="3344863"/>
          <p14:tracePt t="36853" x="1677988" y="3340100"/>
          <p14:tracePt t="36859" x="1677988" y="3336925"/>
          <p14:tracePt t="36868" x="1677988" y="3333750"/>
          <p14:tracePt t="36874" x="1677988" y="3328988"/>
          <p14:tracePt t="36881" x="1677988" y="3325813"/>
          <p14:tracePt t="36889" x="1677988" y="3309938"/>
          <p14:tracePt t="36895" x="1685925" y="3292475"/>
          <p14:tracePt t="36903" x="1689100" y="3276600"/>
          <p14:tracePt t="36909" x="1697038" y="3265488"/>
          <p14:tracePt t="36917" x="1701800" y="3249613"/>
          <p14:tracePt t="36923" x="1708150" y="3238500"/>
          <p14:tracePt t="36931" x="1708150" y="3224213"/>
          <p14:tracePt t="36940" x="1708150" y="3213100"/>
          <p14:tracePt t="36945" x="1708150" y="3197225"/>
          <p14:tracePt t="36957" x="1708150" y="3186113"/>
          <p14:tracePt t="36960" x="1708150" y="3181350"/>
          <p14:tracePt t="36968" x="1708150" y="3178175"/>
          <p14:tracePt t="36974" x="1708150" y="3175000"/>
          <p14:tracePt t="36981" x="1708150" y="3170238"/>
          <p14:tracePt t="36989" x="1708150" y="3167063"/>
          <p14:tracePt t="36996" x="1708150" y="3155950"/>
          <p14:tracePt t="37003" x="1708150" y="3151188"/>
          <p14:tracePt t="37009" x="1708150" y="3136900"/>
          <p14:tracePt t="37017" x="1708150" y="3090863"/>
          <p14:tracePt t="37024" x="1708150" y="3068638"/>
          <p14:tracePt t="37031" x="1704975" y="3038475"/>
          <p14:tracePt t="37039" x="1697038" y="3019425"/>
          <p14:tracePt t="37045" x="1693863" y="3005138"/>
          <p14:tracePt t="37054" x="1685925" y="2981325"/>
          <p14:tracePt t="37060" x="1682750" y="2970213"/>
          <p14:tracePt t="37068" x="1682750" y="2967038"/>
          <p14:tracePt t="37074" x="1682750" y="2962275"/>
          <p14:tracePt t="37577" x="1704975" y="2962275"/>
          <p14:tracePt t="37587" x="1746250" y="2962275"/>
          <p14:tracePt t="37591" x="1787525" y="2962275"/>
          <p14:tracePt t="37598" x="1836738" y="2962275"/>
          <p14:tracePt t="37606" x="1878013" y="2962275"/>
          <p14:tracePt t="37612" x="1908175" y="2962275"/>
          <p14:tracePt t="37622" x="1943100" y="2962275"/>
          <p14:tracePt t="37628" x="1965325" y="2962275"/>
          <p14:tracePt t="37636" x="1981200" y="2962275"/>
          <p14:tracePt t="37641" x="1995488" y="2962275"/>
          <p14:tracePt t="37647" x="2006600" y="2962275"/>
          <p14:tracePt t="37655" x="2011363" y="2962275"/>
          <p14:tracePt t="37661" x="2014538" y="2962275"/>
          <p14:tracePt t="37669" x="2019300" y="2962275"/>
          <p14:tracePt t="37676" x="2022475" y="2962275"/>
          <p14:tracePt t="37683" x="2025650" y="2962275"/>
          <p14:tracePt t="37691" x="2030413" y="2962275"/>
          <p14:tracePt t="37705" x="2041525" y="2962275"/>
          <p14:tracePt t="37761" x="2041525" y="2959100"/>
          <p14:tracePt t="37768" x="2041525" y="2955925"/>
          <p14:tracePt t="37776" x="2041525" y="2947988"/>
          <p14:tracePt t="37783" x="2041525" y="2943225"/>
          <p14:tracePt t="37791" x="2041525" y="2940050"/>
          <p14:tracePt t="37797" x="2041525" y="2936875"/>
          <p14:tracePt t="37819" x="2041525" y="2932113"/>
          <p14:tracePt t="37876" x="2041525" y="2928938"/>
          <p14:tracePt t="37883" x="2041525" y="2917825"/>
          <p14:tracePt t="37891" x="2041525" y="2913063"/>
          <p14:tracePt t="37898" x="2041525" y="2909888"/>
          <p14:tracePt t="37906" x="2041525" y="2906713"/>
          <p14:tracePt t="37912" x="2041525" y="2901950"/>
          <p14:tracePt t="37920" x="2041525" y="2898775"/>
          <p14:tracePt t="37926" x="2041525" y="2895600"/>
          <p14:tracePt t="37934" x="2041525" y="2887663"/>
          <p14:tracePt t="37941" x="2041525" y="2882900"/>
          <p14:tracePt t="37947" x="2033588" y="2882900"/>
          <p14:tracePt t="37969" x="2030413" y="2876550"/>
          <p14:tracePt t="38055" x="2025650" y="2876550"/>
          <p14:tracePt t="38062" x="2025650" y="2868613"/>
          <p14:tracePt t="38077" x="2022475" y="2863850"/>
          <p14:tracePt t="38091" x="2022475" y="2860675"/>
          <p14:tracePt t="38111" x="2019300" y="2857500"/>
          <p14:tracePt t="38119" x="2014538" y="2857500"/>
          <p14:tracePt t="38135" x="2006600" y="2857500"/>
          <p14:tracePt t="38190" x="2003425" y="2857500"/>
          <p14:tracePt t="38249" x="2003425" y="2860675"/>
          <p14:tracePt t="38257" x="2003425" y="2863850"/>
          <p14:tracePt t="38264" x="2003425" y="2871788"/>
          <p14:tracePt t="38269" x="2003425" y="2879725"/>
          <p14:tracePt t="38276" x="2003425" y="2882900"/>
          <p14:tracePt t="38285" x="2003425" y="2887663"/>
          <p14:tracePt t="38291" x="2003425" y="2890838"/>
          <p14:tracePt t="38297" x="2003425" y="2898775"/>
          <p14:tracePt t="38305" x="2003425" y="2901950"/>
          <p14:tracePt t="38312" x="2003425" y="2906713"/>
          <p14:tracePt t="38319" x="2003425" y="2909888"/>
          <p14:tracePt t="38326" x="2003425" y="2913063"/>
          <p14:tracePt t="38336" x="2003425" y="2921000"/>
          <p14:tracePt t="38341" x="2003425" y="2928938"/>
          <p14:tracePt t="38347" x="2003425" y="2932113"/>
          <p14:tracePt t="38355" x="2003425" y="2936875"/>
          <p14:tracePt t="38362" x="2003425" y="2940050"/>
          <p14:tracePt t="38369" x="2003425" y="2943225"/>
          <p14:tracePt t="38376" x="2003425" y="2947988"/>
          <p14:tracePt t="38385" x="2003425" y="2951163"/>
          <p14:tracePt t="38391" x="2003425" y="2959100"/>
          <p14:tracePt t="38398" x="2003425" y="2962275"/>
          <p14:tracePt t="38405" x="2003425" y="2967038"/>
          <p14:tracePt t="38412" x="2003425" y="2970213"/>
          <p14:tracePt t="38419" x="2003425" y="2974975"/>
          <p14:tracePt t="38426" x="2003425" y="2978150"/>
          <p14:tracePt t="38436" x="2003425" y="2981325"/>
          <p14:tracePt t="38441" x="2003425" y="2989263"/>
          <p14:tracePt t="38448" x="2003425" y="2992438"/>
          <p14:tracePt t="38455" x="2003425" y="3000375"/>
          <p14:tracePt t="38462" x="2003425" y="3005138"/>
          <p14:tracePt t="38469" x="2003425" y="3008313"/>
          <p14:tracePt t="38476" x="2003425" y="3016250"/>
          <p14:tracePt t="38486" x="2006600" y="3022600"/>
          <p14:tracePt t="38491" x="2006600" y="3038475"/>
          <p14:tracePt t="38498" x="2011363" y="3060700"/>
          <p14:tracePt t="38505" x="2011363" y="3084513"/>
          <p14:tracePt t="38512" x="2011363" y="3114675"/>
          <p14:tracePt t="38519" x="2011363" y="3136900"/>
          <p14:tracePt t="38526" x="2011363" y="3159125"/>
          <p14:tracePt t="38536" x="2011363" y="3189288"/>
          <p14:tracePt t="38541" x="2011363" y="3208338"/>
          <p14:tracePt t="38548" x="2011363" y="3224213"/>
          <p14:tracePt t="38556" x="2011363" y="3246438"/>
          <p14:tracePt t="38562" x="2011363" y="3254375"/>
          <p14:tracePt t="38570" x="2011363" y="3265488"/>
          <p14:tracePt t="38576" x="2011363" y="3276600"/>
          <p14:tracePt t="38586" x="2011363" y="3292475"/>
          <p14:tracePt t="38591" x="2011363" y="3295650"/>
          <p14:tracePt t="38598" x="2011363" y="3298825"/>
          <p14:tracePt t="38606" x="2011363" y="3303588"/>
          <p14:tracePt t="38612" x="2011363" y="3306763"/>
          <p14:tracePt t="38620" x="2011363" y="3309938"/>
          <p14:tracePt t="38626" x="2011363" y="3317875"/>
          <p14:tracePt t="38636" x="2011363" y="3322638"/>
          <p14:tracePt t="38641" x="2011363" y="3336925"/>
          <p14:tracePt t="38648" x="2011363" y="3344863"/>
          <p14:tracePt t="38656" x="2011363" y="3355975"/>
          <p14:tracePt t="38662" x="2011363" y="3359150"/>
          <p14:tracePt t="38670" x="2011363" y="3367088"/>
          <p14:tracePt t="38676" x="2011363" y="3378200"/>
          <p14:tracePt t="38686" x="2011363" y="3382963"/>
          <p14:tracePt t="38692" x="2011363" y="3386138"/>
          <p14:tracePt t="38698" x="2011363" y="3389313"/>
          <p14:tracePt t="38707" x="2011363" y="3394075"/>
          <p14:tracePt t="38712" x="2011363" y="3402013"/>
          <p14:tracePt t="38719" x="2011363" y="3405188"/>
          <p14:tracePt t="38726" x="2011363" y="3408363"/>
          <p14:tracePt t="38734" x="2011363" y="3413125"/>
          <p14:tracePt t="38741" x="2011363" y="3419475"/>
          <p14:tracePt t="38747" x="2011363" y="3427413"/>
          <p14:tracePt t="38970" x="2011363" y="3416300"/>
          <p14:tracePt t="38977" x="2011363" y="3405188"/>
          <p14:tracePt t="38984" x="2011363" y="3397250"/>
          <p14:tracePt t="38991" x="2011363" y="3389313"/>
          <p14:tracePt t="38998" x="2011363" y="3386138"/>
          <p14:tracePt t="39006" x="2011363" y="3382963"/>
          <p14:tracePt t="39012" x="2011363" y="3375025"/>
          <p14:tracePt t="39020" x="2011363" y="3370263"/>
          <p14:tracePt t="39026" x="2011363" y="3359150"/>
          <p14:tracePt t="39034" x="2014538" y="3348038"/>
          <p14:tracePt t="39041" x="2014538" y="3344863"/>
          <p14:tracePt t="39048" x="2014538" y="3340100"/>
          <p14:tracePt t="39056" x="2022475" y="3336925"/>
          <p14:tracePt t="39062" x="2025650" y="3322638"/>
          <p14:tracePt t="39070" x="2030413" y="3309938"/>
          <p14:tracePt t="39077" x="2030413" y="3306763"/>
          <p14:tracePt t="39084" x="2033588" y="3303588"/>
          <p14:tracePt t="39091" x="2041525" y="3295650"/>
          <p14:tracePt t="39098" x="2052638" y="3276600"/>
          <p14:tracePt t="39106" x="2052638" y="3268663"/>
          <p14:tracePt t="39113" x="2055813" y="3257550"/>
          <p14:tracePt t="39120" x="2060575" y="3246438"/>
          <p14:tracePt t="39127" x="2066925" y="3235325"/>
          <p14:tracePt t="39134" x="2071688" y="3219450"/>
          <p14:tracePt t="39141" x="2079625" y="3208338"/>
          <p14:tracePt t="39148" x="2082800" y="3197225"/>
          <p14:tracePt t="39156" x="2085975" y="3189288"/>
          <p14:tracePt t="39163" x="2093913" y="3167063"/>
          <p14:tracePt t="39170" x="2105025" y="3155950"/>
          <p14:tracePt t="39177" x="2109788" y="3144838"/>
          <p14:tracePt t="39184" x="2109788" y="3133725"/>
          <p14:tracePt t="39191" x="2109788" y="3128963"/>
          <p14:tracePt t="39199" x="2109788" y="3125788"/>
          <p14:tracePt t="39206" x="2109788" y="3121025"/>
          <p14:tracePt t="39213" x="2109788" y="3114675"/>
          <p14:tracePt t="39220" x="2109788" y="3109913"/>
          <p14:tracePt t="39227" x="2109788" y="3101975"/>
          <p14:tracePt t="39234" x="2109788" y="3098800"/>
          <p14:tracePt t="39248" x="2109788" y="3095625"/>
          <p14:tracePt t="39263" x="2112963" y="3090863"/>
          <p14:tracePt t="39270" x="2116138" y="3087688"/>
          <p14:tracePt t="39277" x="2120900" y="3084513"/>
          <p14:tracePt t="39285" x="2128838" y="3079750"/>
          <p14:tracePt t="39299" x="2128838" y="3068638"/>
          <p14:tracePt t="39306" x="2132013" y="3068638"/>
          <p14:tracePt t="39313" x="2132013" y="3065463"/>
          <p14:tracePt t="39327" x="2132013" y="3060700"/>
          <p14:tracePt t="39342" x="2135188" y="3057525"/>
          <p14:tracePt t="39349" x="2135188" y="3054350"/>
          <p14:tracePt t="39364" x="2139950" y="3046413"/>
          <p14:tracePt t="39372" x="2139950" y="3041650"/>
          <p14:tracePt t="39422" x="2139950" y="3038475"/>
          <p14:tracePt t="39435" x="2146300" y="3038475"/>
          <p14:tracePt t="39457" x="2154238" y="3035300"/>
          <p14:tracePt t="39464" x="2159000" y="3030538"/>
          <p14:tracePt t="39472" x="2162175" y="3027363"/>
          <p14:tracePt t="39478" x="2165350" y="3022600"/>
          <p14:tracePt t="39487" x="2170113" y="3016250"/>
          <p14:tracePt t="39493" x="2173288" y="3011488"/>
          <p14:tracePt t="39501" x="2173288" y="3008313"/>
          <p14:tracePt t="39550" x="2173288" y="3005138"/>
          <p14:tracePt t="39572" x="2178050" y="3005138"/>
          <p14:tracePt t="39635" x="2184400" y="3005138"/>
          <p14:tracePt t="39655" x="2189163" y="3000375"/>
          <p14:tracePt t="39659" x="2195513" y="2989263"/>
          <p14:tracePt t="39665" x="2208213" y="2981325"/>
          <p14:tracePt t="39672" x="2211388" y="2970213"/>
          <p14:tracePt t="39679" x="2219325" y="2959100"/>
          <p14:tracePt t="39688" x="2222500" y="2955925"/>
          <p14:tracePt t="39693" x="2225675" y="2951163"/>
          <p14:tracePt t="39701" x="2230438" y="2940050"/>
          <p14:tracePt t="39709" x="2233613" y="2936875"/>
          <p14:tracePt t="39715" x="2233613" y="2932113"/>
          <p14:tracePt t="39808" x="2233613" y="2936875"/>
          <p14:tracePt t="39816" x="2233613" y="2947988"/>
          <p14:tracePt t="39830" x="2233613" y="2951163"/>
          <p14:tracePt t="39840" x="2233613" y="2955925"/>
          <p14:tracePt t="39846" x="2233613" y="2959100"/>
          <p14:tracePt t="39854" x="2233613" y="2962275"/>
          <p14:tracePt t="39858" x="2233613" y="2967038"/>
          <p14:tracePt t="39864" x="2233613" y="2974975"/>
          <p14:tracePt t="39872" x="2233613" y="2978150"/>
          <p14:tracePt t="39879" x="2233613" y="2992438"/>
          <p14:tracePt t="39888" x="2233613" y="3000375"/>
          <p14:tracePt t="39893" x="2233613" y="3011488"/>
          <p14:tracePt t="39901" x="2233613" y="3027363"/>
          <p14:tracePt t="39908" x="2233613" y="3049588"/>
          <p14:tracePt t="39915" x="2233613" y="3071813"/>
          <p14:tracePt t="39922" x="2233613" y="3095625"/>
          <p14:tracePt t="39929" x="2233613" y="3101975"/>
          <p14:tracePt t="39937" x="2233613" y="3114675"/>
          <p14:tracePt t="39958" x="2233613" y="3136900"/>
          <p14:tracePt t="39965" x="2233613" y="3140075"/>
          <p14:tracePt t="39973" x="2233613" y="3144838"/>
          <p14:tracePt t="39979" x="2233613" y="3148013"/>
          <p14:tracePt t="39988" x="2233613" y="3155950"/>
          <p14:tracePt t="39993" x="2233613" y="3159125"/>
          <p14:tracePt t="40003" x="2233613" y="3163888"/>
          <p14:tracePt t="40008" x="2233613" y="3167063"/>
          <p14:tracePt t="40015" x="2233613" y="3170238"/>
          <p14:tracePt t="40023" x="2233613" y="3175000"/>
          <p14:tracePt t="40029" x="2233613" y="3186113"/>
          <p14:tracePt t="40037" x="2233613" y="3189288"/>
          <p14:tracePt t="40044" x="2233613" y="3194050"/>
          <p14:tracePt t="40051" x="2233613" y="3197225"/>
          <p14:tracePt t="40059" x="2233613" y="3200400"/>
          <p14:tracePt t="40064" x="2233613" y="3205163"/>
          <p14:tracePt t="40074" x="2233613" y="3213100"/>
          <p14:tracePt t="40079" x="2233613" y="3216275"/>
          <p14:tracePt t="40086" x="2233613" y="3219450"/>
          <p14:tracePt t="40093" x="2233613" y="3224213"/>
          <p14:tracePt t="40101" x="2233613" y="3230563"/>
          <p14:tracePt t="40107" x="2233613" y="3238500"/>
          <p14:tracePt t="40114" x="2233613" y="3243263"/>
          <p14:tracePt t="40122" x="2233613" y="3246438"/>
          <p14:tracePt t="40128" x="2233613" y="3249613"/>
          <p14:tracePt t="40136" x="2233613" y="3254375"/>
          <p14:tracePt t="40142" x="2233613" y="3257550"/>
          <p14:tracePt t="40389" x="2241550" y="3257550"/>
          <p14:tracePt t="40396" x="2244725" y="3254375"/>
          <p14:tracePt t="40406" x="2249488" y="3243263"/>
          <p14:tracePt t="40410" x="2252663" y="3235325"/>
          <p14:tracePt t="40416" x="2252663" y="3216275"/>
          <p14:tracePt t="40423" x="2252663" y="3213100"/>
          <p14:tracePt t="40429" x="2260600" y="3205163"/>
          <p14:tracePt t="40438" x="2263775" y="3200400"/>
          <p14:tracePt t="40443" x="2263775" y="3197225"/>
          <p14:tracePt t="40452" x="2263775" y="3189288"/>
          <p14:tracePt t="40458" x="2263775" y="3186113"/>
          <p14:tracePt t="40465" x="2263775" y="3181350"/>
          <p14:tracePt t="40473" x="2263775" y="3175000"/>
          <p14:tracePt t="40479" x="2263775" y="3170238"/>
          <p14:tracePt t="40488" x="2263775" y="3163888"/>
          <p14:tracePt t="40494" x="2263775" y="3159125"/>
          <p14:tracePt t="40503" x="2263775" y="3155950"/>
          <p14:tracePt t="40508" x="2271713" y="3151188"/>
          <p14:tracePt t="40515" x="2274888" y="3148013"/>
          <p14:tracePt t="40523" x="2282825" y="3144838"/>
          <p14:tracePt t="40529" x="2287588" y="3136900"/>
          <p14:tracePt t="40537" x="2287588" y="3128963"/>
          <p14:tracePt t="40543" x="2287588" y="3125788"/>
          <p14:tracePt t="40552" x="2287588" y="3121025"/>
          <p14:tracePt t="40558" x="2287588" y="3117850"/>
          <p14:tracePt t="40565" x="2290763" y="3114675"/>
          <p14:tracePt t="40573" x="2290763" y="3106738"/>
          <p14:tracePt t="40580" x="2290763" y="3101975"/>
          <p14:tracePt t="40588" x="2290763" y="3098800"/>
          <p14:tracePt t="40594" x="2293938" y="3098800"/>
          <p14:tracePt t="40603" x="2293938" y="3095625"/>
          <p14:tracePt t="40609" x="2293938" y="3090863"/>
          <p14:tracePt t="40623" x="2298700" y="3087688"/>
          <p14:tracePt t="40665" x="2301875" y="3084513"/>
          <p14:tracePt t="40680" x="2306638" y="3076575"/>
          <p14:tracePt t="40688" x="2317750" y="3071813"/>
          <p14:tracePt t="40694" x="2328863" y="3060700"/>
          <p14:tracePt t="40703" x="2339975" y="3046413"/>
          <p14:tracePt t="40708" x="2343150" y="3035300"/>
          <p14:tracePt t="40716" x="2347913" y="3022600"/>
          <p14:tracePt t="40723" x="2354263" y="3016250"/>
          <p14:tracePt t="40730" x="2359025" y="3008313"/>
          <p14:tracePt t="40738" x="2362200" y="3005138"/>
          <p14:tracePt t="40744" x="2373313" y="2997200"/>
          <p14:tracePt t="40753" x="2378075" y="2992438"/>
          <p14:tracePt t="40759" x="2381250" y="2989263"/>
          <p14:tracePt t="40766" x="2381250" y="2981325"/>
          <p14:tracePt t="40846" x="2381250" y="2978150"/>
          <p14:tracePt t="40860" x="2386013" y="2974975"/>
          <p14:tracePt t="40868" x="2389188" y="2970213"/>
          <p14:tracePt t="40876" x="2389188" y="2967038"/>
          <p14:tracePt t="40880" x="2392363" y="2962275"/>
          <p14:tracePt t="40904" x="2397125" y="2962275"/>
          <p14:tracePt t="40951" x="2403475" y="2962275"/>
          <p14:tracePt t="40959" x="2408238" y="2962275"/>
          <p14:tracePt t="40966" x="2408238" y="2951163"/>
          <p14:tracePt t="40973" x="2416175" y="2951163"/>
          <p14:tracePt t="40980" x="2416175" y="2947988"/>
          <p14:tracePt t="40988" x="2419350" y="2947988"/>
          <p14:tracePt t="41102" x="2419350" y="2959100"/>
          <p14:tracePt t="41109" x="2419350" y="2962275"/>
          <p14:tracePt t="41116" x="2419350" y="2967038"/>
          <p14:tracePt t="41124" x="2419350" y="2970213"/>
          <p14:tracePt t="41130" x="2419350" y="2974975"/>
          <p14:tracePt t="41139" x="2419350" y="2978150"/>
          <p14:tracePt t="41144" x="2419350" y="2986088"/>
          <p14:tracePt t="41153" x="2419350" y="2989263"/>
          <p14:tracePt t="41159" x="2419350" y="2992438"/>
          <p14:tracePt t="41174" x="2419350" y="3000375"/>
          <p14:tracePt t="41180" x="2419350" y="3005138"/>
          <p14:tracePt t="41195" x="2419350" y="3008313"/>
          <p14:tracePt t="41203" x="2419350" y="3016250"/>
          <p14:tracePt t="41216" x="2419350" y="3019425"/>
          <p14:tracePt t="41224" x="2419350" y="3022600"/>
          <p14:tracePt t="41231" x="2419350" y="3027363"/>
          <p14:tracePt t="41238" x="2419350" y="3030538"/>
          <p14:tracePt t="41245" x="2419350" y="3035300"/>
          <p14:tracePt t="41253" x="2419350" y="3046413"/>
          <p14:tracePt t="41274" x="2419350" y="3049588"/>
          <p14:tracePt t="41369" x="2419350" y="3038475"/>
          <p14:tracePt t="41376" x="2427288" y="3035300"/>
          <p14:tracePt t="41382" x="2430463" y="3030538"/>
          <p14:tracePt t="41391" x="2430463" y="3027363"/>
          <p14:tracePt t="41398" x="2433638" y="3022600"/>
          <p14:tracePt t="41405" x="2433638" y="3019425"/>
          <p14:tracePt t="41410" x="2438400" y="3011488"/>
          <p14:tracePt t="41417" x="2438400" y="3008313"/>
          <p14:tracePt t="41425" x="2441575" y="3005138"/>
          <p14:tracePt t="41431" x="2441575" y="2997200"/>
          <p14:tracePt t="41440" x="2446338" y="2992438"/>
          <p14:tracePt t="41445" x="2449513" y="2989263"/>
          <p14:tracePt t="41453" x="2460625" y="2981325"/>
          <p14:tracePt t="41460" x="2465388" y="2978150"/>
          <p14:tracePt t="41467" x="2468563" y="2974975"/>
          <p14:tracePt t="41475" x="2471738" y="2970213"/>
          <p14:tracePt t="41481" x="2476500" y="2970213"/>
          <p14:tracePt t="41490" x="2482850" y="2970213"/>
          <p14:tracePt t="41495" x="2487613" y="2970213"/>
          <p14:tracePt t="41797" x="2490788" y="2970213"/>
          <p14:tracePt t="41805" x="2498725" y="2970213"/>
          <p14:tracePt t="41811" x="2501900" y="2970213"/>
          <p14:tracePt t="41823" x="2509838" y="2970213"/>
          <p14:tracePt t="41827" x="2513013" y="2970213"/>
          <p14:tracePt t="41832" x="2517775" y="2970213"/>
          <p14:tracePt t="41840" x="2520950" y="2970213"/>
          <p14:tracePt t="41846" x="2525713" y="2970213"/>
          <p14:tracePt t="41855" x="2528888" y="2970213"/>
          <p14:tracePt t="41860" x="2532063" y="2970213"/>
          <p14:tracePt t="41867" x="2544763" y="2970213"/>
          <p14:tracePt t="41875" x="2547938" y="2970213"/>
          <p14:tracePt t="41881" x="2551113" y="2974975"/>
          <p14:tracePt t="41890" x="2555875" y="2974975"/>
          <p14:tracePt t="41895" x="2559050" y="2978150"/>
          <p14:tracePt t="41903" x="2562225" y="2981325"/>
          <p14:tracePt t="41909" x="2570163" y="2989263"/>
          <p14:tracePt t="41917" x="2574925" y="2992438"/>
          <p14:tracePt t="41925" x="2578100" y="2992438"/>
          <p14:tracePt t="41932" x="2586038" y="2992438"/>
          <p14:tracePt t="41939" x="2589213" y="2992438"/>
          <p14:tracePt t="41954" x="2597150" y="2992438"/>
          <p14:tracePt t="41959" x="2600325" y="2992438"/>
          <p14:tracePt t="41989" x="2605088" y="2992438"/>
          <p14:tracePt t="42017" x="2608263" y="2992438"/>
          <p14:tracePt t="42054" x="2611438" y="2992438"/>
          <p14:tracePt t="42076" x="2616200" y="2992438"/>
          <p14:tracePt t="42133" x="2619375" y="2992438"/>
          <p14:tracePt t="42140" x="2630488" y="2992438"/>
          <p14:tracePt t="42148" x="2635250" y="2992438"/>
          <p14:tracePt t="42157" x="2638425" y="2992438"/>
          <p14:tracePt t="42161" x="2638425" y="3000375"/>
          <p14:tracePt t="42170" x="2638425" y="3005138"/>
          <p14:tracePt t="42175" x="2641600" y="3008313"/>
          <p14:tracePt t="42182" x="2641600" y="3011488"/>
          <p14:tracePt t="42191" x="2641600" y="3019425"/>
          <p14:tracePt t="42196" x="2641600" y="3022600"/>
          <p14:tracePt t="42206" x="2641600" y="3027363"/>
          <p14:tracePt t="42211" x="2641600" y="3030538"/>
          <p14:tracePt t="42221" x="2641600" y="3035300"/>
          <p14:tracePt t="42226" x="2641600" y="3046413"/>
          <p14:tracePt t="42232" x="2641600" y="3054350"/>
          <p14:tracePt t="42240" x="2641600" y="3065463"/>
          <p14:tracePt t="42246" x="2649538" y="3079750"/>
          <p14:tracePt t="42254" x="2654300" y="3098800"/>
          <p14:tracePt t="42261" x="2660650" y="3121025"/>
          <p14:tracePt t="42270" x="2665413" y="3144838"/>
          <p14:tracePt t="42276" x="2665413" y="3159125"/>
          <p14:tracePt t="42282" x="2665413" y="3170238"/>
          <p14:tracePt t="42292" x="2665413" y="3178175"/>
          <p14:tracePt t="42297" x="2665413" y="3181350"/>
          <p14:tracePt t="42306" x="2665413" y="3194050"/>
          <p14:tracePt t="42311" x="2665413" y="3197225"/>
          <p14:tracePt t="42322" x="2665413" y="3200400"/>
          <p14:tracePt t="42326" x="2665413" y="3205163"/>
          <p14:tracePt t="42333" x="2665413" y="3208338"/>
          <p14:tracePt t="42340" x="2665413" y="3213100"/>
          <p14:tracePt t="42346" x="2665413" y="3219450"/>
          <p14:tracePt t="42354" x="2665413" y="3224213"/>
          <p14:tracePt t="42360" x="2665413" y="3227388"/>
          <p14:tracePt t="42369" x="2665413" y="3230563"/>
          <p14:tracePt t="42375" x="2665413" y="3238500"/>
          <p14:tracePt t="42382" x="2665413" y="3246438"/>
          <p14:tracePt t="42391" x="2665413" y="3249613"/>
          <p14:tracePt t="42396" x="2665413" y="3254375"/>
          <p14:tracePt t="42404" x="2665413" y="3257550"/>
          <p14:tracePt t="42410" x="2665413" y="3260725"/>
          <p14:tracePt t="42419" x="2665413" y="3265488"/>
          <p14:tracePt t="42425" x="2665413" y="3268663"/>
          <p14:tracePt t="42432" x="2665413" y="3276600"/>
          <p14:tracePt t="42440" x="2665413" y="3279775"/>
          <p14:tracePt t="42446" x="2665413" y="3298825"/>
          <p14:tracePt t="42454" x="2665413" y="3328988"/>
          <p14:tracePt t="42461" x="2657475" y="3382963"/>
          <p14:tracePt t="42469" x="2641600" y="3443288"/>
          <p14:tracePt t="42475" x="2627313" y="3487738"/>
          <p14:tracePt t="42482" x="2592388" y="3544888"/>
          <p14:tracePt t="42491" x="2570163" y="3597275"/>
          <p14:tracePt t="42496" x="2547938" y="3643313"/>
          <p14:tracePt t="42504" x="2517775" y="3687763"/>
          <p14:tracePt t="42511" x="2498725" y="3714750"/>
          <p14:tracePt t="42519" x="2487613" y="3736975"/>
          <p14:tracePt t="42525" x="2476500" y="3749675"/>
          <p14:tracePt t="42532" x="2457450" y="3760788"/>
          <p14:tracePt t="42540" x="2449513" y="3771900"/>
          <p14:tracePt t="42546" x="2438400" y="3775075"/>
          <p14:tracePt t="42554" x="2427288" y="3786188"/>
          <p14:tracePt t="42561" x="2403475" y="3794125"/>
          <p14:tracePt t="42569" x="2389188" y="3798888"/>
          <p14:tracePt t="42575" x="2362200" y="3805238"/>
          <p14:tracePt t="42582" x="2320925" y="3810000"/>
          <p14:tracePt t="42591" x="2279650" y="3824288"/>
          <p14:tracePt t="42596" x="2233613" y="3840163"/>
          <p14:tracePt t="42604" x="2181225" y="3854450"/>
          <p14:tracePt t="42611" x="2139950" y="3862388"/>
          <p14:tracePt t="42619" x="2098675" y="3870325"/>
          <p14:tracePt t="42625" x="2071688" y="3873500"/>
          <p14:tracePt t="42632" x="2041525" y="3881438"/>
          <p14:tracePt t="42640" x="2025650" y="3881438"/>
          <p14:tracePt t="42646" x="2014538" y="3881438"/>
          <p14:tracePt t="42655" x="2000250" y="3881438"/>
          <p14:tracePt t="42661" x="1987550" y="3881438"/>
          <p14:tracePt t="42669" x="1984375" y="3881438"/>
          <p14:tracePt t="42675" x="1981200" y="3881438"/>
          <p14:tracePt t="42682" x="1976438" y="3881438"/>
          <p14:tracePt t="42691" x="1973263" y="3881438"/>
          <p14:tracePt t="42696" x="1965325" y="3881438"/>
          <p14:tracePt t="42704" x="1957388" y="3881438"/>
          <p14:tracePt t="42711" x="1954213" y="3881438"/>
          <p14:tracePt t="42719" x="1951038" y="3881438"/>
          <p14:tracePt t="42726" x="1946275" y="3881438"/>
          <p14:tracePt t="42732" x="1939925" y="3881438"/>
          <p14:tracePt t="42740" x="1935163" y="3881438"/>
          <p14:tracePt t="42747" x="1931988" y="3881438"/>
          <p14:tracePt t="42754" x="1927225" y="3881438"/>
          <p14:tracePt t="42761" x="1920875" y="3881438"/>
          <p14:tracePt t="42769" x="1901825" y="3881438"/>
          <p14:tracePt t="42775" x="1893888" y="3881438"/>
          <p14:tracePt t="42783" x="1882775" y="3881438"/>
          <p14:tracePt t="42791" x="1874838" y="3881438"/>
          <p14:tracePt t="42797" x="1855788" y="3881438"/>
          <p14:tracePt t="42804" x="1852613" y="3881438"/>
          <p14:tracePt t="43399" x="1844675" y="3865563"/>
          <p14:tracePt t="43406" x="1836738" y="3840163"/>
          <p14:tracePt t="43414" x="1825625" y="3816350"/>
          <p14:tracePt t="43423" x="1814513" y="3798888"/>
          <p14:tracePt t="43428" x="1795463" y="3783013"/>
          <p14:tracePt t="43435" x="1784350" y="3756025"/>
          <p14:tracePt t="43443" x="1773238" y="3744913"/>
          <p14:tracePt t="43448" x="1762125" y="3733800"/>
          <p14:tracePt t="43457" x="1757363" y="3730625"/>
          <p14:tracePt t="43463" x="1754188" y="3725863"/>
          <p14:tracePt t="43471" x="1743075" y="3719513"/>
          <p14:tracePt t="43477" x="1738313" y="3714750"/>
          <p14:tracePt t="43486" x="1735138" y="3706813"/>
          <p14:tracePt t="43493" x="1731963" y="3703638"/>
          <p14:tracePt t="43499" x="1727200" y="3703638"/>
          <p14:tracePt t="43507" x="1724025" y="3703638"/>
          <p14:tracePt t="43513" x="1716088" y="3703638"/>
          <p14:tracePt t="43521" x="1712913" y="3703638"/>
          <p14:tracePt t="43527" x="1708150" y="3703638"/>
          <p14:tracePt t="43535" x="1701800" y="3703638"/>
          <p14:tracePt t="43542" x="1697038" y="3703638"/>
          <p14:tracePt t="43548" x="1689100" y="3703638"/>
          <p14:tracePt t="43614" x="1689100" y="3700463"/>
          <p14:tracePt t="43627" x="1689100" y="3695700"/>
          <p14:tracePt t="43649" x="1689100" y="3692525"/>
          <p14:tracePt t="43671" x="1689100" y="3687763"/>
          <p14:tracePt t="43677" x="1689100" y="3684588"/>
          <p14:tracePt t="43694" x="1693863" y="3676650"/>
          <p14:tracePt t="43699" x="1697038" y="3670300"/>
          <p14:tracePt t="43708" x="1708150" y="3665538"/>
          <p14:tracePt t="43713" x="1712913" y="3657600"/>
          <p14:tracePt t="43722" x="1719263" y="3651250"/>
          <p14:tracePt t="43728" x="1731963" y="3640138"/>
          <p14:tracePt t="43735" x="1749425" y="3613150"/>
          <p14:tracePt t="43744" x="1768475" y="3602038"/>
          <p14:tracePt t="43749" x="1776413" y="3594100"/>
          <p14:tracePt t="43757" x="1787525" y="3586163"/>
          <p14:tracePt t="43763" x="1792288" y="3582988"/>
          <p14:tracePt t="43772" x="1795463" y="3578225"/>
          <p14:tracePt t="43778" x="1803400" y="3575050"/>
          <p14:tracePt t="43786" x="1811338" y="3571875"/>
          <p14:tracePt t="43794" x="1814513" y="3571875"/>
          <p14:tracePt t="43872" x="1806575" y="3571875"/>
          <p14:tracePt t="43880" x="1798638" y="3560763"/>
          <p14:tracePt t="43889" x="1795463" y="3560763"/>
          <p14:tracePt t="43896" x="1792288" y="3560763"/>
          <p14:tracePt t="43901" x="1787525" y="3560763"/>
          <p14:tracePt t="43909" x="1784350" y="3560763"/>
          <p14:tracePt t="43915" x="1781175" y="3560763"/>
          <p14:tracePt t="43925" x="1773238" y="3560763"/>
          <p14:tracePt t="43928" x="1768475" y="3560763"/>
          <p14:tracePt t="43935" x="1762125" y="3560763"/>
          <p14:tracePt t="43942" x="1757363" y="3560763"/>
          <p14:tracePt t="43957" x="1738313" y="3560763"/>
          <p14:tracePt t="43963" x="1727200" y="3560763"/>
          <p14:tracePt t="43971" x="1704975" y="3560763"/>
          <p14:tracePt t="43978" x="1689100" y="3560763"/>
          <p14:tracePt t="43986" x="1674813" y="3560763"/>
          <p14:tracePt t="43992" x="1655763" y="3560763"/>
          <p14:tracePt t="43998" x="1639888" y="3560763"/>
          <p14:tracePt t="44007" x="1633538" y="3560763"/>
          <p14:tracePt t="44013" x="1622425" y="3560763"/>
          <p14:tracePt t="44020" x="1606550" y="3560763"/>
          <p14:tracePt t="44027" x="1595438" y="3560763"/>
          <p14:tracePt t="44036" x="1587500" y="3560763"/>
          <p14:tracePt t="44042" x="1579563" y="3560763"/>
          <p14:tracePt t="44050" x="1576388" y="3560763"/>
          <p14:tracePt t="44057" x="1573213" y="3560763"/>
          <p14:tracePt t="44064" x="1568450" y="3560763"/>
          <p14:tracePt t="44072" x="1560513" y="3560763"/>
          <p14:tracePt t="44079" x="1557338" y="3560763"/>
          <p14:tracePt t="44143" x="1565275" y="3556000"/>
          <p14:tracePt t="44150" x="1568450" y="3548063"/>
          <p14:tracePt t="44158" x="1573213" y="3548063"/>
          <p14:tracePt t="44164" x="1579563" y="3548063"/>
          <p14:tracePt t="44179" x="1584325" y="3548063"/>
          <p14:tracePt t="44200" x="1587500" y="3548063"/>
          <p14:tracePt t="44208" x="1590675" y="3548063"/>
          <p14:tracePt t="44222" x="1595438" y="3548063"/>
          <p14:tracePt t="44238" x="1598613" y="3548063"/>
          <p14:tracePt t="44243" x="1609725" y="3548063"/>
          <p14:tracePt t="44250" x="1614488" y="3548063"/>
          <p14:tracePt t="44258" x="1617663" y="3548063"/>
          <p14:tracePt t="44264" x="1622425" y="3548063"/>
          <p14:tracePt t="44272" x="1625600" y="3548063"/>
          <p14:tracePt t="44279" x="1628775" y="3548063"/>
          <p14:tracePt t="44314" x="1628775" y="3552825"/>
          <p14:tracePt t="44321" x="1628775" y="3556000"/>
          <p14:tracePt t="44337" x="1628775" y="3563938"/>
          <p14:tracePt t="44343" x="1628775" y="3567113"/>
          <p14:tracePt t="44350" x="1628775" y="3571875"/>
          <p14:tracePt t="44358" x="1628775" y="3578225"/>
          <p14:tracePt t="44365" x="1628775" y="3582988"/>
          <p14:tracePt t="44378" x="1628775" y="3586163"/>
          <p14:tracePt t="44394" x="1625600" y="3586163"/>
          <p14:tracePt t="44400" x="1622425" y="3586163"/>
          <p14:tracePt t="44408" x="1617663" y="3586163"/>
          <p14:tracePt t="44414" x="1614488" y="3586163"/>
          <p14:tracePt t="44421" x="1603375" y="3586163"/>
          <p14:tracePt t="44429" x="1595438" y="3586163"/>
          <p14:tracePt t="44438" x="1584325" y="3586163"/>
          <p14:tracePt t="44444" x="1568450" y="3586163"/>
          <p14:tracePt t="44451" x="1546225" y="3586163"/>
          <p14:tracePt t="44458" x="1524000" y="3590925"/>
          <p14:tracePt t="44465" x="1481138" y="3597275"/>
          <p14:tracePt t="44472" x="1447800" y="3605213"/>
          <p14:tracePt t="44478" x="1406525" y="3613150"/>
          <p14:tracePt t="44488" x="1371600" y="3624263"/>
          <p14:tracePt t="44493" x="1327150" y="3632200"/>
          <p14:tracePt t="44500" x="1296988" y="3640138"/>
          <p14:tracePt t="44509" x="1262063" y="3646488"/>
          <p14:tracePt t="44515" x="1247775" y="3651250"/>
          <p14:tracePt t="44522" x="1236663" y="3651250"/>
          <p14:tracePt t="44529" x="1220788" y="3651250"/>
          <p14:tracePt t="44538" x="1217613" y="3654425"/>
          <p14:tracePt t="44543" x="1212850" y="3654425"/>
          <p14:tracePt t="44550" x="1206500" y="3654425"/>
          <p14:tracePt t="44558" x="1201738" y="3654425"/>
          <p14:tracePt t="44565" x="1198563" y="3654425"/>
          <p14:tracePt t="44572" x="1193800" y="3654425"/>
          <p14:tracePt t="44854" x="1193800" y="3662363"/>
          <p14:tracePt t="44866" x="1193800" y="3665538"/>
          <p14:tracePt t="44896" x="1193800" y="3670300"/>
          <p14:tracePt t="44903" x="1198563" y="3673475"/>
          <p14:tracePt t="44910" x="1201738" y="3676650"/>
          <p14:tracePt t="44915" x="1209675" y="3681413"/>
          <p14:tracePt t="44923" x="1217613" y="3692525"/>
          <p14:tracePt t="44929" x="1223963" y="3706813"/>
          <p14:tracePt t="44938" x="1239838" y="3719513"/>
          <p14:tracePt t="44944" x="1243013" y="3730625"/>
          <p14:tracePt t="44960" x="1255713" y="3756025"/>
          <p14:tracePt t="44965" x="1262063" y="3767138"/>
          <p14:tracePt t="44973" x="1270000" y="3779838"/>
          <p14:tracePt t="44979" x="1277938" y="3786188"/>
          <p14:tracePt t="44987" x="1292225" y="3798888"/>
          <p14:tracePt t="44993" x="1296988" y="3802063"/>
          <p14:tracePt t="45000" x="1303338" y="3813175"/>
          <p14:tracePt t="45008" x="1308100" y="3824288"/>
          <p14:tracePt t="45014" x="1319213" y="3835400"/>
          <p14:tracePt t="45023" x="1322388" y="3840163"/>
          <p14:tracePt t="45029" x="1327150" y="3843338"/>
          <p14:tracePt t="45036" x="1330325" y="3846513"/>
          <p14:tracePt t="45043" x="1346200" y="3851275"/>
          <p14:tracePt t="45050" x="1352550" y="3862388"/>
          <p14:tracePt t="45058" x="1357313" y="3865563"/>
          <p14:tracePt t="45064" x="1365250" y="3870325"/>
          <p14:tracePt t="45072" x="1376363" y="3876675"/>
          <p14:tracePt t="45081" x="1390650" y="3881438"/>
          <p14:tracePt t="45086" x="1401763" y="3889375"/>
          <p14:tracePt t="45093" x="1414463" y="3892550"/>
          <p14:tracePt t="45100" x="1420813" y="3892550"/>
          <p14:tracePt t="45108" x="1431925" y="3892550"/>
          <p14:tracePt t="45114" x="1447800" y="3892550"/>
          <p14:tracePt t="45122" x="1458913" y="3892550"/>
          <p14:tracePt t="45129" x="1466850" y="3892550"/>
          <p14:tracePt t="45136" x="1477963" y="3892550"/>
          <p14:tracePt t="45143" x="1493838" y="3892550"/>
          <p14:tracePt t="45150" x="1508125" y="3892550"/>
          <p14:tracePt t="45158" x="1527175" y="3892550"/>
          <p14:tracePt t="45165" x="1549400" y="3892550"/>
          <p14:tracePt t="45172" x="1573213" y="3892550"/>
          <p14:tracePt t="45179" x="1595438" y="3889375"/>
          <p14:tracePt t="45187" x="1625600" y="3884613"/>
          <p14:tracePt t="45194" x="1652588" y="3876675"/>
          <p14:tracePt t="45201" x="1693863" y="3870325"/>
          <p14:tracePt t="45208" x="1727200" y="3865563"/>
          <p14:tracePt t="45215" x="1768475" y="3859213"/>
          <p14:tracePt t="45223" x="1792288" y="3843338"/>
          <p14:tracePt t="45230" x="1836738" y="3835400"/>
          <p14:tracePt t="45237" x="1866900" y="3832225"/>
          <p14:tracePt t="45244" x="1901825" y="3824288"/>
          <p14:tracePt t="45257" x="1924050" y="3816350"/>
          <p14:tracePt t="45260" x="1957388" y="3813175"/>
          <p14:tracePt t="45265" x="1981200" y="3805238"/>
          <p14:tracePt t="45274" x="2011363" y="3805238"/>
          <p14:tracePt t="45280" x="2033588" y="3805238"/>
          <p14:tracePt t="45287" x="2049463" y="3805238"/>
          <p14:tracePt t="45294" x="2071688" y="3805238"/>
          <p14:tracePt t="45301" x="2090738" y="3805238"/>
          <p14:tracePt t="45309" x="2098675" y="3805238"/>
          <p14:tracePt t="45315" x="2109788" y="3805238"/>
          <p14:tracePt t="45323" x="2124075" y="3805238"/>
          <p14:tracePt t="45330" x="2135188" y="3805238"/>
          <p14:tracePt t="45338" x="2139950" y="3805238"/>
          <p14:tracePt t="45344" x="2143125" y="3805238"/>
          <p14:tracePt t="45351" x="2146300" y="3805238"/>
          <p14:tracePt t="45359" x="2151063" y="3805238"/>
          <p14:tracePt t="45365" x="2154238" y="3805238"/>
          <p14:tracePt t="45373" x="2165350" y="3805238"/>
          <p14:tracePt t="45380" x="2173288" y="3805238"/>
          <p14:tracePt t="45388" x="2178050" y="3805238"/>
          <p14:tracePt t="45394" x="2189163" y="3802063"/>
          <p14:tracePt t="45401" x="2200275" y="3798888"/>
          <p14:tracePt t="45409" x="2203450" y="3798888"/>
          <p14:tracePt t="45415" x="2219325" y="3798888"/>
          <p14:tracePt t="45423" x="2222500" y="3798888"/>
          <p14:tracePt t="45430" x="2230438" y="3798888"/>
          <p14:tracePt t="45437" x="2233613" y="3798888"/>
          <p14:tracePt t="45444" x="2244725" y="3798888"/>
          <p14:tracePt t="45452" x="2260600" y="3798888"/>
          <p14:tracePt t="45459" x="2263775" y="3798888"/>
          <p14:tracePt t="45466" x="2274888" y="3786188"/>
          <p14:tracePt t="45473" x="2287588" y="3783013"/>
          <p14:tracePt t="45480" x="2293938" y="3783013"/>
          <p14:tracePt t="45488" x="2309813" y="3775075"/>
          <p14:tracePt t="45494" x="2328863" y="3775075"/>
          <p14:tracePt t="45501" x="2343150" y="3771900"/>
          <p14:tracePt t="45509" x="2366963" y="3771900"/>
          <p14:tracePt t="45516" x="2381250" y="3771900"/>
          <p14:tracePt t="45524" x="2400300" y="3763963"/>
          <p14:tracePt t="45530" x="2422525" y="3763963"/>
          <p14:tracePt t="45538" x="2438400" y="3763963"/>
          <p14:tracePt t="45544" x="2452688" y="3763963"/>
          <p14:tracePt t="45551" x="2465388" y="3763963"/>
          <p14:tracePt t="45559" x="2487613" y="3763963"/>
          <p14:tracePt t="45566" x="2495550" y="3763963"/>
          <p14:tracePt t="45574" x="2506663" y="3763963"/>
          <p14:tracePt t="45580" x="2528888" y="3763963"/>
          <p14:tracePt t="45587" x="2540000" y="3763963"/>
          <p14:tracePt t="45594" x="2555875" y="3763963"/>
          <p14:tracePt t="45601" x="2562225" y="3763963"/>
          <p14:tracePt t="45609" x="2586038" y="3763963"/>
          <p14:tracePt t="45615" x="2605088" y="3763963"/>
          <p14:tracePt t="45624" x="2619375" y="3763963"/>
          <p14:tracePt t="45630" x="2641600" y="3763963"/>
          <p14:tracePt t="45637" x="2657475" y="3763963"/>
          <p14:tracePt t="45644" x="2671763" y="3763963"/>
          <p14:tracePt t="45652" x="2690813" y="3763963"/>
          <p14:tracePt t="45659" x="2698750" y="3763963"/>
          <p14:tracePt t="45667" x="2709863" y="3763963"/>
          <p14:tracePt t="45674" x="2714625" y="3763963"/>
          <p14:tracePt t="45680" x="2717800" y="3763963"/>
          <p14:tracePt t="45688" x="2720975" y="3763963"/>
          <p14:tracePt t="45694" x="2725738" y="3763963"/>
          <p14:tracePt t="45702" x="2736850" y="3763963"/>
          <p14:tracePt t="45756" x="2736850" y="3760788"/>
          <p14:tracePt t="45762" x="2736850" y="3756025"/>
          <p14:tracePt t="45782" x="2728913" y="3752850"/>
          <p14:tracePt t="45788" x="2725738" y="3752850"/>
          <p14:tracePt t="45795" x="2720975" y="3749675"/>
          <p14:tracePt t="45803" x="2717800" y="3749675"/>
          <p14:tracePt t="45810" x="2714625" y="3749675"/>
          <p14:tracePt t="45816" x="2709863" y="3741738"/>
          <p14:tracePt t="45824" x="2703513" y="3741738"/>
          <p14:tracePt t="45830" x="2698750" y="3741738"/>
          <p14:tracePt t="45837" x="2695575" y="3741738"/>
          <p14:tracePt t="45844" x="2687638" y="3741738"/>
          <p14:tracePt t="45852" x="2684463" y="3741738"/>
          <p14:tracePt t="45859" x="2676525" y="3733800"/>
          <p14:tracePt t="45866" x="2671763" y="3730625"/>
          <p14:tracePt t="45874" x="2668588" y="3725863"/>
          <p14:tracePt t="45880" x="2665413" y="3725863"/>
          <p14:tracePt t="45888" x="2660650" y="3722688"/>
          <p14:tracePt t="45895" x="2649538" y="3714750"/>
          <p14:tracePt t="45902" x="2635250" y="3714750"/>
          <p14:tracePt t="45909" x="2624138" y="3711575"/>
          <p14:tracePt t="45916" x="2616200" y="3706813"/>
          <p14:tracePt t="45924" x="2597150" y="3706813"/>
          <p14:tracePt t="45930" x="2574925" y="3706813"/>
          <p14:tracePt t="45938" x="2566988" y="3700463"/>
          <p14:tracePt t="45945" x="2555875" y="3700463"/>
          <p14:tracePt t="45957" x="2544763" y="3700463"/>
          <p14:tracePt t="45960" x="2528888" y="3700463"/>
          <p14:tracePt t="45966" x="2520950" y="3700463"/>
          <p14:tracePt t="45974" x="2513013" y="3700463"/>
          <p14:tracePt t="45980" x="2509838" y="3700463"/>
          <p14:tracePt t="45988" x="2506663" y="3700463"/>
          <p14:tracePt t="45995" x="2501900" y="3700463"/>
          <p14:tracePt t="46002" x="2498725" y="3700463"/>
          <p14:tracePt t="46009" x="2490788" y="3700463"/>
          <p14:tracePt t="46016" x="2482850" y="3700463"/>
          <p14:tracePt t="46024" x="2479675" y="3700463"/>
          <p14:tracePt t="46030" x="2476500" y="3700463"/>
          <p14:tracePt t="46038" x="2468563" y="3700463"/>
          <p14:tracePt t="46045" x="2457450" y="3700463"/>
          <p14:tracePt t="46054" x="2441575" y="3700463"/>
          <p14:tracePt t="46059" x="2430463" y="3700463"/>
          <p14:tracePt t="46067" x="2422525" y="3700463"/>
          <p14:tracePt t="46074" x="2411413" y="3700463"/>
          <p14:tracePt t="46081" x="2400300" y="3695700"/>
          <p14:tracePt t="46088" x="2386013" y="3695700"/>
          <p14:tracePt t="46095" x="2378075" y="3695700"/>
          <p14:tracePt t="46102" x="2366963" y="3684588"/>
          <p14:tracePt t="46110" x="2354263" y="3684588"/>
          <p14:tracePt t="46117" x="2339975" y="3676650"/>
          <p14:tracePt t="46124" x="2328863" y="3673475"/>
          <p14:tracePt t="46131" x="2312988" y="3670300"/>
          <p14:tracePt t="46138" x="2301875" y="3670300"/>
          <p14:tracePt t="46145" x="2287588" y="3670300"/>
          <p14:tracePt t="46154" x="2274888" y="3670300"/>
          <p14:tracePt t="46160" x="2268538" y="3670300"/>
          <p14:tracePt t="46167" x="2263775" y="3670300"/>
          <p14:tracePt t="46175" x="2257425" y="3670300"/>
          <p14:tracePt t="46181" x="2252663" y="3670300"/>
          <p14:tracePt t="46189" x="2249488" y="3670300"/>
          <p14:tracePt t="46195" x="2241550" y="3670300"/>
          <p14:tracePt t="46204" x="2238375" y="3670300"/>
          <p14:tracePt t="46231" x="2238375" y="3673475"/>
          <p14:tracePt t="46239" x="2238375" y="3676650"/>
          <p14:tracePt t="46245" x="2238375" y="3684588"/>
          <p14:tracePt t="46259" x="2238375" y="3692525"/>
          <p14:tracePt t="46260" x="2238375" y="3695700"/>
          <p14:tracePt t="46267" x="2238375" y="3700463"/>
          <p14:tracePt t="46275" x="2238375" y="3703638"/>
          <p14:tracePt t="46281" x="2238375" y="3706813"/>
          <p14:tracePt t="46289" x="2238375" y="3719513"/>
          <p14:tracePt t="46295" x="2238375" y="3733800"/>
          <p14:tracePt t="46304" x="2238375" y="3749675"/>
          <p14:tracePt t="46310" x="2238375" y="3763963"/>
          <p14:tracePt t="46317" x="2238375" y="3783013"/>
          <p14:tracePt t="46325" x="2238375" y="3813175"/>
          <p14:tracePt t="46331" x="2238375" y="3835400"/>
          <p14:tracePt t="46339" x="2238375" y="3873500"/>
          <p14:tracePt t="46345" x="2238375" y="3903663"/>
          <p14:tracePt t="46354" x="2238375" y="3944938"/>
          <p14:tracePt t="46360" x="2238375" y="3975100"/>
          <p14:tracePt t="46367" x="2230438" y="4017963"/>
          <p14:tracePt t="46375" x="2230438" y="4070350"/>
          <p14:tracePt t="46381" x="2230438" y="4100513"/>
          <p14:tracePt t="46389" x="2230438" y="4130675"/>
          <p14:tracePt t="46395" x="2222500" y="4152900"/>
          <p14:tracePt t="46404" x="2222500" y="4171950"/>
          <p14:tracePt t="46410" x="2222500" y="4187825"/>
          <p14:tracePt t="46417" x="2222500" y="4198938"/>
          <p14:tracePt t="46425" x="2222500" y="4206875"/>
          <p14:tracePt t="46431" x="2222500" y="4210050"/>
          <p14:tracePt t="46439" x="2222500" y="4213225"/>
          <p14:tracePt t="46445" x="2222500" y="4229100"/>
          <p14:tracePt t="46455" x="2222500" y="4240213"/>
          <p14:tracePt t="46460" x="2222500" y="4248150"/>
          <p14:tracePt t="46467" x="2222500" y="4259263"/>
          <p14:tracePt t="46475" x="2222500" y="4267200"/>
          <p14:tracePt t="46481" x="2222500" y="4286250"/>
          <p14:tracePt t="46489" x="2222500" y="4292600"/>
          <p14:tracePt t="46496" x="2222500" y="4305300"/>
          <p14:tracePt t="46504" x="2222500" y="4311650"/>
          <p14:tracePt t="46510" x="2222500" y="4322763"/>
          <p14:tracePt t="46517" x="2222500" y="4335463"/>
          <p14:tracePt t="46525" x="2222500" y="4338638"/>
          <p14:tracePt t="46531" x="2222500" y="4341813"/>
          <p14:tracePt t="46539" x="2222500" y="4346575"/>
          <p14:tracePt t="46546" x="2222500" y="4349750"/>
          <p14:tracePt t="46555" x="2222500" y="4352925"/>
          <p14:tracePt t="46560" x="2222500" y="4357688"/>
          <p14:tracePt t="46567" x="2222500" y="4365625"/>
          <p14:tracePt t="46575" x="2222500" y="4368800"/>
          <p14:tracePt t="46582" x="2222500" y="4371975"/>
          <p14:tracePt t="46589" x="2222500" y="4379913"/>
          <p14:tracePt t="46596" x="2222500" y="4383088"/>
          <p14:tracePt t="46604" x="2222500" y="4387850"/>
          <p14:tracePt t="46610" x="2222500" y="4395788"/>
          <p14:tracePt t="46676" x="2225675" y="4398963"/>
          <p14:tracePt t="46684" x="2241550" y="4402138"/>
          <p14:tracePt t="46691" x="2252663" y="4414838"/>
          <p14:tracePt t="46700" x="2271713" y="4418013"/>
          <p14:tracePt t="46707" x="2287588" y="4437063"/>
          <p14:tracePt t="46714" x="2306638" y="4440238"/>
          <p14:tracePt t="46717" x="2312988" y="4448175"/>
          <p14:tracePt t="46725" x="2324100" y="4451350"/>
          <p14:tracePt t="46732" x="2336800" y="4459288"/>
          <p14:tracePt t="46740" x="2351088" y="4462463"/>
          <p14:tracePt t="46746" x="2354263" y="4467225"/>
          <p14:tracePt t="46756" x="2359025" y="4470400"/>
          <p14:tracePt t="46761" x="2366963" y="4470400"/>
          <p14:tracePt t="46768" x="2373313" y="4470400"/>
          <p14:tracePt t="46775" x="2378075" y="4470400"/>
          <p14:tracePt t="46782" x="2389188" y="4470400"/>
          <p14:tracePt t="46790" x="2403475" y="4470400"/>
          <p14:tracePt t="46796" x="2411413" y="4470400"/>
          <p14:tracePt t="46805" x="2422525" y="4470400"/>
          <p14:tracePt t="46810" x="2433638" y="4470400"/>
          <p14:tracePt t="46818" x="2449513" y="4470400"/>
          <p14:tracePt t="46825" x="2457450" y="4470400"/>
          <p14:tracePt t="46832" x="2468563" y="4470400"/>
          <p14:tracePt t="46840" x="2479675" y="4470400"/>
          <p14:tracePt t="46846" x="2498725" y="4470400"/>
          <p14:tracePt t="46856" x="2509838" y="4470400"/>
          <p14:tracePt t="46861" x="2525713" y="4470400"/>
          <p14:tracePt t="46868" x="2544763" y="4462463"/>
          <p14:tracePt t="46876" x="2566988" y="4459288"/>
          <p14:tracePt t="46882" x="2581275" y="4459288"/>
          <p14:tracePt t="46890" x="2600325" y="4451350"/>
          <p14:tracePt t="46896" x="2624138" y="4451350"/>
          <p14:tracePt t="46905" x="2638425" y="4451350"/>
          <p14:tracePt t="46911" x="2654300" y="4451350"/>
          <p14:tracePt t="46918" x="2676525" y="4451350"/>
          <p14:tracePt t="46925" x="2690813" y="4451350"/>
          <p14:tracePt t="46932" x="2720975" y="4451350"/>
          <p14:tracePt t="46940" x="2744788" y="4451350"/>
          <p14:tracePt t="46946" x="2767013" y="4451350"/>
          <p14:tracePt t="46963" x="2830513" y="4448175"/>
          <p14:tracePt t="46968" x="2862263" y="4448175"/>
          <p14:tracePt t="46976" x="2884488" y="4440238"/>
          <p14:tracePt t="46982" x="2906713" y="4437063"/>
          <p14:tracePt t="46991" x="2922588" y="4437063"/>
          <p14:tracePt t="46996" x="2941638" y="4429125"/>
          <p14:tracePt t="47004" x="2963863" y="4418013"/>
          <p14:tracePt t="47011" x="2978150" y="4418013"/>
          <p14:tracePt t="47018" x="2997200" y="4410075"/>
          <p14:tracePt t="47026" x="3021013" y="4406900"/>
          <p14:tracePt t="47032" x="3035300" y="4406900"/>
          <p14:tracePt t="47041" x="3051175" y="4406900"/>
          <p14:tracePt t="47046" x="3073400" y="4406900"/>
          <p14:tracePt t="47056" x="3084513" y="4406900"/>
          <p14:tracePt t="47061" x="3092450" y="4406900"/>
          <p14:tracePt t="47068" x="3103563" y="4406900"/>
          <p14:tracePt t="47076" x="3114675" y="4406900"/>
          <p14:tracePt t="47082" x="3130550" y="4398963"/>
          <p14:tracePt t="47090" x="3144838" y="4398963"/>
          <p14:tracePt t="47097" x="3155950" y="4398963"/>
          <p14:tracePt t="47105" x="3163888" y="4398963"/>
          <p14:tracePt t="47111" x="3182938" y="4398963"/>
          <p14:tracePt t="47118" x="3190875" y="4398963"/>
          <p14:tracePt t="47126" x="3201988" y="4398963"/>
          <p14:tracePt t="47132" x="3205163" y="4395788"/>
          <p14:tracePt t="47141" x="3209925" y="4395788"/>
          <p14:tracePt t="47147" x="3213100" y="4395788"/>
          <p14:tracePt t="47156" x="3216275" y="4395788"/>
          <p14:tracePt t="47161" x="3228975" y="4395788"/>
          <p14:tracePt t="47169" x="3232150" y="4395788"/>
          <p14:tracePt t="47177" x="3235325" y="4395788"/>
          <p14:tracePt t="47183" x="3243263" y="4395788"/>
          <p14:tracePt t="47190" x="3251200" y="4395788"/>
          <p14:tracePt t="47197" x="3254375" y="4395788"/>
          <p14:tracePt t="47205" x="3259138" y="4395788"/>
          <p14:tracePt t="47211" x="3262313" y="4395788"/>
          <p14:tracePt t="47218" x="3276600" y="4395788"/>
          <p14:tracePt t="47226" x="3281363" y="4395788"/>
          <p14:tracePt t="47233" x="3284538" y="4395788"/>
          <p14:tracePt t="47240" x="3295650" y="4395788"/>
          <p14:tracePt t="47247" x="3300413" y="4395788"/>
          <p14:tracePt t="47256" x="3303588" y="4395788"/>
          <p14:tracePt t="47262" x="3308350" y="4395788"/>
          <p14:tracePt t="47268" x="3314700" y="4395788"/>
          <p14:tracePt t="47276" x="3322638" y="4395788"/>
          <p14:tracePt t="47290" x="3325813" y="4395788"/>
          <p14:tracePt t="47305" x="3325813" y="4391025"/>
          <p14:tracePt t="47311" x="3325813" y="4387850"/>
          <p14:tracePt t="47319" x="3330575" y="4383088"/>
          <p14:tracePt t="47326" x="3333750" y="4379913"/>
          <p14:tracePt t="47333" x="3338513" y="4365625"/>
          <p14:tracePt t="47341" x="3344863" y="4352925"/>
          <p14:tracePt t="47347" x="3349625" y="4338638"/>
          <p14:tracePt t="47356" x="3352800" y="4327525"/>
          <p14:tracePt t="47361" x="3363913" y="4308475"/>
          <p14:tracePt t="47369" x="3371850" y="4300538"/>
          <p14:tracePt t="47377" x="3375025" y="4289425"/>
          <p14:tracePt t="47383" x="3382963" y="4278313"/>
          <p14:tracePt t="47391" x="3387725" y="4273550"/>
          <p14:tracePt t="47397" x="3390900" y="4270375"/>
          <p14:tracePt t="47405" x="3390900" y="4267200"/>
          <p14:tracePt t="47411" x="3390900" y="4256088"/>
          <p14:tracePt t="47419" x="3390900" y="4251325"/>
          <p14:tracePt t="47426" x="3390900" y="4248150"/>
          <p14:tracePt t="47433" x="3390900" y="4243388"/>
          <p14:tracePt t="47440" x="3390900" y="4240213"/>
          <p14:tracePt t="47447" x="3390900" y="4237038"/>
          <p14:tracePt t="47470" x="3390900" y="4232275"/>
          <p14:tracePt t="47476" x="3394075" y="4225925"/>
          <p14:tracePt t="47483" x="3398838" y="4221163"/>
          <p14:tracePt t="47491" x="3398838" y="4206875"/>
          <p14:tracePt t="47497" x="3398838" y="4202113"/>
          <p14:tracePt t="47505" x="3398838" y="4194175"/>
          <p14:tracePt t="47512" x="3402013" y="4191000"/>
          <p14:tracePt t="47520" x="3402013" y="4179888"/>
          <p14:tracePt t="47526" x="3402013" y="4176713"/>
          <p14:tracePt t="47533" x="3402013" y="4160838"/>
          <p14:tracePt t="47541" x="3402013" y="4157663"/>
          <p14:tracePt t="47547" x="3402013" y="4152900"/>
          <p14:tracePt t="47556" x="3402013" y="4146550"/>
          <p14:tracePt t="47562" x="3402013" y="4141788"/>
          <p14:tracePt t="47569" x="3402013" y="4133850"/>
          <p14:tracePt t="47576" x="3402013" y="4130675"/>
          <p14:tracePt t="47583" x="3402013" y="4122738"/>
          <p14:tracePt t="47591" x="3402013" y="4119563"/>
          <p14:tracePt t="47597" x="3402013" y="4114800"/>
          <p14:tracePt t="47605" x="3402013" y="4108450"/>
          <p14:tracePt t="47612" x="3402013" y="4103688"/>
          <p14:tracePt t="47619" x="3402013" y="4100513"/>
          <p14:tracePt t="47626" x="3402013" y="4097338"/>
          <p14:tracePt t="47633" x="3402013" y="4092575"/>
          <p14:tracePt t="47641" x="3402013" y="4089400"/>
          <p14:tracePt t="47647" x="3413125" y="4073525"/>
          <p14:tracePt t="47656" x="3413125" y="4062413"/>
          <p14:tracePt t="47662" x="3417888" y="4054475"/>
          <p14:tracePt t="47671" x="3424238" y="4035425"/>
          <p14:tracePt t="47677" x="3424238" y="4013200"/>
          <p14:tracePt t="47683" x="3429000" y="3998913"/>
          <p14:tracePt t="47692" x="3429000" y="3968750"/>
          <p14:tracePt t="47697" x="3429000" y="3952875"/>
          <p14:tracePt t="47705" x="3429000" y="3933825"/>
          <p14:tracePt t="47712" x="3429000" y="3919538"/>
          <p14:tracePt t="47720" x="3429000" y="3903663"/>
          <p14:tracePt t="47727" x="3429000" y="3892550"/>
          <p14:tracePt t="47734" x="3429000" y="3884613"/>
          <p14:tracePt t="47741" x="3429000" y="3873500"/>
          <p14:tracePt t="47748" x="3429000" y="3870325"/>
          <p14:tracePt t="47756" x="3429000" y="3859213"/>
          <p14:tracePt t="47762" x="3429000" y="3854450"/>
          <p14:tracePt t="47771" x="3429000" y="3851275"/>
          <p14:tracePt t="47777" x="3429000" y="3846513"/>
          <p14:tracePt t="47784" x="3429000" y="3843338"/>
          <p14:tracePt t="47791" x="3429000" y="3840163"/>
          <p14:tracePt t="47820" x="3429000" y="3835400"/>
          <p14:tracePt t="47856" x="3429000" y="3832225"/>
          <p14:tracePt t="47862" x="3429000" y="3824288"/>
          <p14:tracePt t="47870" x="3429000" y="3821113"/>
          <p14:tracePt t="47877" x="3429000" y="3813175"/>
          <p14:tracePt t="47884" x="3429000" y="3810000"/>
          <p14:tracePt t="47891" x="3429000" y="3798888"/>
          <p14:tracePt t="47898" x="3429000" y="3790950"/>
          <p14:tracePt t="47906" x="3429000" y="3779838"/>
          <p14:tracePt t="47912" x="3429000" y="3775075"/>
          <p14:tracePt t="47921" x="3429000" y="3767138"/>
          <p14:tracePt t="47927" x="3429000" y="3760788"/>
          <p14:tracePt t="47934" x="3429000" y="3756025"/>
          <p14:tracePt t="47941" x="3429000" y="3752850"/>
          <p14:tracePt t="47948" x="3429000" y="3749675"/>
          <p14:tracePt t="47956" x="3424238" y="3744913"/>
          <p14:tracePt t="47974" x="3421063" y="3736975"/>
          <p14:tracePt t="47978" x="3409950" y="3730625"/>
          <p14:tracePt t="47984" x="3405188" y="3725863"/>
          <p14:tracePt t="47992" x="3402013" y="3722688"/>
          <p14:tracePt t="47998" x="3398838" y="3719513"/>
          <p14:tracePt t="48006" x="3394075" y="3714750"/>
          <p14:tracePt t="48012" x="3390900" y="3711575"/>
          <p14:tracePt t="48021" x="3382963" y="3706813"/>
          <p14:tracePt t="48027" x="3379788" y="3700463"/>
          <p14:tracePt t="48034" x="3375025" y="3695700"/>
          <p14:tracePt t="48042" x="3368675" y="3695700"/>
          <p14:tracePt t="48048" x="3363913" y="3695700"/>
          <p14:tracePt t="48057" x="3355975" y="3687763"/>
          <p14:tracePt t="48062" x="3352800" y="3687763"/>
          <p14:tracePt t="48072" x="3349625" y="3684588"/>
          <p14:tracePt t="48077" x="3344863" y="3676650"/>
          <p14:tracePt t="48084" x="3341688" y="3676650"/>
          <p14:tracePt t="48092" x="3338513" y="3673475"/>
          <p14:tracePt t="48098" x="3330575" y="3670300"/>
          <p14:tracePt t="48106" x="3322638" y="3670300"/>
          <p14:tracePt t="48112" x="3319463" y="3665538"/>
          <p14:tracePt t="48121" x="3314700" y="3665538"/>
          <p14:tracePt t="48127" x="3311525" y="3665538"/>
          <p14:tracePt t="48134" x="3303588" y="3662363"/>
          <p14:tracePt t="48143" x="3300413" y="3662363"/>
          <p14:tracePt t="48148" x="3295650" y="3657600"/>
          <p14:tracePt t="48155" x="3292475" y="3657600"/>
          <p14:tracePt t="48162" x="3289300" y="3657600"/>
          <p14:tracePt t="48170" x="3281363" y="3657600"/>
          <p14:tracePt t="48177" x="3273425" y="3657600"/>
          <p14:tracePt t="48184" x="3270250" y="3657600"/>
          <p14:tracePt t="48192" x="3265488" y="3657600"/>
          <p14:tracePt t="48197" x="3262313" y="3657600"/>
          <p14:tracePt t="48205" x="3259138" y="3657600"/>
          <p14:tracePt t="48212" x="3254375" y="3657600"/>
          <p14:tracePt t="48219" x="3251200" y="3657600"/>
          <p14:tracePt t="48228" x="3243263" y="3657600"/>
          <p14:tracePt t="48233" x="3235325" y="3654425"/>
          <p14:tracePt t="48241" x="3232150" y="3654425"/>
          <p14:tracePt t="48248" x="3228975" y="3654425"/>
          <p14:tracePt t="48256" x="3224213" y="3654425"/>
          <p14:tracePt t="48262" x="3216275" y="3654425"/>
          <p14:tracePt t="48335" x="3213100" y="3654425"/>
          <p14:tracePt t="48378" x="3213100" y="3657600"/>
          <p14:tracePt t="48385" x="3213100" y="3662363"/>
          <p14:tracePt t="48394" x="3213100" y="3665538"/>
          <p14:tracePt t="48400" x="3213100" y="3670300"/>
          <p14:tracePt t="48406" x="3213100" y="3673475"/>
          <p14:tracePt t="48413" x="3213100" y="3681413"/>
          <p14:tracePt t="48422" x="3213100" y="3684588"/>
          <p14:tracePt t="48428" x="3213100" y="3692525"/>
          <p14:tracePt t="48443" x="3213100" y="3695700"/>
          <p14:tracePt t="48449" x="3213100" y="3700463"/>
          <p14:tracePt t="48457" x="3213100" y="3703638"/>
          <p14:tracePt t="48463" x="3213100" y="3711575"/>
          <p14:tracePt t="48473" x="3213100" y="3714750"/>
          <p14:tracePt t="48478" x="3213100" y="3719513"/>
          <p14:tracePt t="48485" x="3213100" y="3722688"/>
          <p14:tracePt t="48493" x="3209925" y="3725863"/>
          <p14:tracePt t="48499" x="3205163" y="3730625"/>
          <p14:tracePt t="48507" x="3205163" y="3733800"/>
          <p14:tracePt t="48513" x="3201988" y="3741738"/>
          <p14:tracePt t="48522" x="3201988" y="3744913"/>
          <p14:tracePt t="48528" x="3197225" y="3749675"/>
          <p14:tracePt t="48535" x="3186113" y="3752850"/>
          <p14:tracePt t="48543" x="3182938" y="3756025"/>
          <p14:tracePt t="48549" x="3179763" y="3760788"/>
          <p14:tracePt t="48557" x="3175000" y="3771900"/>
          <p14:tracePt t="48564" x="3171825" y="3775075"/>
          <p14:tracePt t="48572" x="3163888" y="3779838"/>
          <p14:tracePt t="48577" x="3160713" y="3783013"/>
          <p14:tracePt t="48584" x="3155950" y="3786188"/>
          <p14:tracePt t="48593" x="3152775" y="3794125"/>
          <p14:tracePt t="48599" x="3141663" y="3798888"/>
          <p14:tracePt t="48607" x="3136900" y="3802063"/>
          <p14:tracePt t="48613" x="3133725" y="3805238"/>
          <p14:tracePt t="48621" x="3130550" y="3816350"/>
          <p14:tracePt t="48627" x="3125788" y="3824288"/>
          <p14:tracePt t="48634" x="3117850" y="3829050"/>
          <p14:tracePt t="48642" x="3117850" y="3840163"/>
          <p14:tracePt t="48649" x="3117850" y="3843338"/>
          <p14:tracePt t="48658" x="3117850" y="3846513"/>
          <p14:tracePt t="48663" x="3117850" y="3859213"/>
          <p14:tracePt t="48671" x="3117850" y="3865563"/>
          <p14:tracePt t="48677" x="3117850" y="3870325"/>
          <p14:tracePt t="48685" x="3117850" y="3873500"/>
          <p14:tracePt t="48692" x="3117850" y="3881438"/>
          <p14:tracePt t="48699" x="3117850" y="3889375"/>
          <p14:tracePt t="48706" x="3117850" y="3892550"/>
          <p14:tracePt t="48713" x="3117850" y="3903663"/>
          <p14:tracePt t="48721" x="3117850" y="3911600"/>
          <p14:tracePt t="48727" x="3117850" y="3914775"/>
          <p14:tracePt t="48734" x="3117850" y="3919538"/>
          <p14:tracePt t="48742" x="3117850" y="3925888"/>
          <p14:tracePt t="48749" x="3117850" y="3930650"/>
          <p14:tracePt t="48757" x="3117850" y="3933825"/>
          <p14:tracePt t="48763" x="3117850" y="3938588"/>
          <p14:tracePt t="48771" x="3117850" y="3941763"/>
          <p14:tracePt t="48778" x="3117850" y="3944938"/>
          <p14:tracePt t="48785" x="3117850" y="3949700"/>
          <p14:tracePt t="48793" x="3117850" y="3960813"/>
          <p14:tracePt t="48799" x="3117850" y="3963988"/>
          <p14:tracePt t="48807" x="3117850" y="3968750"/>
          <p14:tracePt t="48828" x="3117850" y="3971925"/>
          <p14:tracePt t="48835" x="3117850" y="3975100"/>
          <p14:tracePt t="48842" x="3117850" y="3979863"/>
          <p14:tracePt t="48849" x="3117850" y="3987800"/>
          <p14:tracePt t="48858" x="3117850" y="3990975"/>
          <p14:tracePt t="48863" x="3117850" y="3994150"/>
          <p14:tracePt t="48871" x="3117850" y="4002088"/>
          <p14:tracePt t="48878" x="3117850" y="4005263"/>
          <p14:tracePt t="48885" x="3117850" y="4013200"/>
          <p14:tracePt t="48892" x="3117850" y="4017963"/>
          <p14:tracePt t="48899" x="3117850" y="4024313"/>
          <p14:tracePt t="48908" x="3117850" y="4035425"/>
          <p14:tracePt t="48914" x="3117850" y="4051300"/>
          <p14:tracePt t="48923" x="3117850" y="4059238"/>
          <p14:tracePt t="48929" x="3117850" y="4070350"/>
          <p14:tracePt t="48945" x="3117850" y="4089400"/>
          <p14:tracePt t="48950" x="3117850" y="4111625"/>
          <p14:tracePt t="48959" x="3117850" y="4122738"/>
          <p14:tracePt t="48964" x="3117850" y="4130675"/>
          <p14:tracePt t="48972" x="3117850" y="4141788"/>
          <p14:tracePt t="48978" x="3117850" y="4157663"/>
          <p14:tracePt t="48985" x="3117850" y="4168775"/>
          <p14:tracePt t="48993" x="3117850" y="4176713"/>
          <p14:tracePt t="48999" x="3117850" y="4187825"/>
          <p14:tracePt t="49007" x="3117850" y="4191000"/>
          <p14:tracePt t="49014" x="3117850" y="4198938"/>
          <p14:tracePt t="49021" x="3117850" y="4202113"/>
          <p14:tracePt t="49028" x="3117850" y="4210050"/>
          <p14:tracePt t="49035" x="3117850" y="4213225"/>
          <p14:tracePt t="49043" x="3117850" y="4217988"/>
          <p14:tracePt t="49049" x="3117850" y="4221163"/>
          <p14:tracePt t="49058" x="3117850" y="4225925"/>
          <p14:tracePt t="49064" x="3117850" y="4229100"/>
          <p14:tracePt t="49144" x="3114675" y="4229100"/>
          <p14:tracePt t="49151" x="3111500" y="4229100"/>
          <p14:tracePt t="49159" x="3106738" y="4229100"/>
          <p14:tracePt t="49167" x="3100388" y="4229100"/>
          <p14:tracePt t="49174" x="3092450" y="4229100"/>
          <p14:tracePt t="49179" x="3087688" y="4229100"/>
          <p14:tracePt t="49186" x="3084513" y="4229100"/>
          <p14:tracePt t="49194" x="3076575" y="4229100"/>
          <p14:tracePt t="49200" x="3046413" y="4229100"/>
          <p14:tracePt t="49208" x="2994025" y="4229100"/>
          <p14:tracePt t="49214" x="2914650" y="4229100"/>
          <p14:tracePt t="49223" x="2835275" y="4229100"/>
          <p14:tracePt t="49229" x="2755900" y="4229100"/>
          <p14:tracePt t="49236" x="2684463" y="4229100"/>
          <p14:tracePt t="49244" x="2624138" y="4229100"/>
          <p14:tracePt t="49250" x="2570163" y="4237038"/>
          <p14:tracePt t="49259" x="2540000" y="4237038"/>
          <p14:tracePt t="49264" x="2525713" y="4237038"/>
          <p14:tracePt t="49272" x="2506663" y="4237038"/>
          <p14:tracePt t="49279" x="2498725" y="4237038"/>
          <p14:tracePt t="49286" x="2487613" y="4237038"/>
          <p14:tracePt t="49294" x="2482850" y="4237038"/>
          <p14:tracePt t="49300" x="2479675" y="4237038"/>
          <p14:tracePt t="49309" x="2476500" y="4237038"/>
          <p14:tracePt t="49314" x="2465388" y="4237038"/>
          <p14:tracePt t="49322" x="2460625" y="4237038"/>
          <p14:tracePt t="49329" x="2457450" y="4237038"/>
          <p14:tracePt t="49344" x="2452688" y="4237038"/>
          <p14:tracePt t="49903" x="2449513" y="4237038"/>
          <p14:tracePt t="49910" x="2446338" y="4232275"/>
          <p14:tracePt t="49917" x="2441575" y="4229100"/>
          <p14:tracePt t="49926" x="2430463" y="4229100"/>
          <p14:tracePt t="49931" x="2427288" y="4225925"/>
          <p14:tracePt t="49943" x="2422525" y="4225925"/>
          <p14:tracePt t="49967" x="2408238" y="4206875"/>
          <p14:tracePt t="49975" x="2408238" y="4202113"/>
          <p14:tracePt t="49984" x="2408238" y="4198938"/>
          <p14:tracePt t="49991" x="2408238" y="4194175"/>
          <p14:tracePt t="49996" x="2408238" y="4187825"/>
          <p14:tracePt t="50001" x="2408238" y="4183063"/>
          <p14:tracePt t="50010" x="2408238" y="4179888"/>
          <p14:tracePt t="50015" x="2408238" y="4176713"/>
          <p14:tracePt t="50023" x="2408238" y="4168775"/>
          <p14:tracePt t="50030" x="2408238" y="4160838"/>
          <p14:tracePt t="50065" x="2416175" y="4160838"/>
          <p14:tracePt t="50174" x="2416175" y="4164013"/>
          <p14:tracePt t="50181" x="2416175" y="4171950"/>
          <p14:tracePt t="50190" x="2416175" y="4176713"/>
          <p14:tracePt t="50198" x="2416175" y="4179888"/>
          <p14:tracePt t="50763" x="2430463" y="4179888"/>
          <p14:tracePt t="50768" x="2452688" y="4171950"/>
          <p14:tracePt t="50776" x="2476500" y="4168775"/>
          <p14:tracePt t="50784" x="2490788" y="4160838"/>
          <p14:tracePt t="50792" x="2517775" y="4149725"/>
          <p14:tracePt t="50797" x="2551113" y="4138613"/>
          <p14:tracePt t="50803" x="2578100" y="4114800"/>
          <p14:tracePt t="50811" x="2619375" y="4092575"/>
          <p14:tracePt t="50816" x="2657475" y="4073525"/>
          <p14:tracePt t="50826" x="2703513" y="4043363"/>
          <p14:tracePt t="50831" x="2755900" y="4021138"/>
          <p14:tracePt t="50840" x="2800350" y="4005263"/>
          <p14:tracePt t="50846" x="2843213" y="3990975"/>
          <p14:tracePt t="50853" x="2876550" y="3968750"/>
          <p14:tracePt t="50861" x="2909888" y="3963988"/>
          <p14:tracePt t="50867" x="2928938" y="3956050"/>
          <p14:tracePt t="50875" x="2936875" y="3952875"/>
          <p14:tracePt t="50881" x="2955925" y="3952875"/>
          <p14:tracePt t="50889" x="2959100" y="3952875"/>
          <p14:tracePt t="50896" x="2963863" y="3952875"/>
          <p14:tracePt t="50903" x="2967038" y="3952875"/>
          <p14:tracePt t="50911" x="2971800" y="3952875"/>
          <p14:tracePt t="50917" x="2974975" y="3952875"/>
          <p14:tracePt t="50926" x="2978150" y="3952875"/>
          <p14:tracePt t="50946" x="2986088" y="3952875"/>
          <p14:tracePt t="50961" x="2989263" y="3952875"/>
          <p14:tracePt t="51060" x="2994025" y="3952875"/>
          <p14:tracePt t="51069" x="3001963" y="3952875"/>
          <p14:tracePt t="51076" x="3005138" y="3949700"/>
          <p14:tracePt t="51084" x="3016250" y="3941763"/>
          <p14:tracePt t="51094" x="3032125" y="3938588"/>
          <p14:tracePt t="51097" x="3062288" y="3930650"/>
          <p14:tracePt t="51103" x="3087688" y="3919538"/>
          <p14:tracePt t="51112" x="3117850" y="3919538"/>
          <p14:tracePt t="51117" x="3141663" y="3919538"/>
          <p14:tracePt t="51126" x="3163888" y="3919538"/>
          <p14:tracePt t="51132" x="3186113" y="3919538"/>
          <p14:tracePt t="51140" x="3197225" y="3919538"/>
          <p14:tracePt t="51146" x="3205163" y="3919538"/>
          <p14:tracePt t="51154" x="3213100" y="3919538"/>
          <p14:tracePt t="51161" x="3216275" y="3914775"/>
          <p14:tracePt t="51167" x="3224213" y="3914775"/>
          <p14:tracePt t="51176" x="3228975" y="3911600"/>
          <p14:tracePt t="51182" x="3232150" y="3911600"/>
          <p14:tracePt t="51190" x="3243263" y="3908425"/>
          <p14:tracePt t="51196" x="3246438" y="3908425"/>
          <p14:tracePt t="51203" x="3254375" y="3900488"/>
          <p14:tracePt t="51212" x="3262313" y="3900488"/>
          <p14:tracePt t="51217" x="3270250" y="3900488"/>
          <p14:tracePt t="51226" x="3273425" y="3900488"/>
          <p14:tracePt t="51231" x="3276600" y="3900488"/>
          <p14:tracePt t="51340" x="3273425" y="3900488"/>
          <p14:tracePt t="51346" x="3265488" y="3900488"/>
          <p14:tracePt t="51353" x="3259138" y="3900488"/>
          <p14:tracePt t="51361" x="3254375" y="3900488"/>
          <p14:tracePt t="51367" x="3251200" y="3900488"/>
          <p14:tracePt t="51375" x="3246438" y="3900488"/>
          <p14:tracePt t="51381" x="3243263" y="3900488"/>
          <p14:tracePt t="51389" x="3240088" y="3900488"/>
          <p14:tracePt t="51397" x="3235325" y="3900488"/>
          <p14:tracePt t="51403" x="3232150" y="3900488"/>
          <p14:tracePt t="51411" x="3221038" y="3900488"/>
          <p14:tracePt t="51460" x="3216275" y="3900488"/>
          <p14:tracePt t="51482" x="3213100" y="3900488"/>
          <p14:tracePt t="51591" x="3209925" y="3900488"/>
          <p14:tracePt t="51598" x="3205163" y="3900488"/>
          <p14:tracePt t="51607" x="3197225" y="3900488"/>
          <p14:tracePt t="51615" x="3194050" y="3900488"/>
          <p14:tracePt t="51620" x="3190875" y="3900488"/>
          <p14:tracePt t="51627" x="3186113" y="3900488"/>
          <p14:tracePt t="51634" x="3179763" y="3900488"/>
          <p14:tracePt t="51642" x="3171825" y="3900488"/>
          <p14:tracePt t="51647" x="3167063" y="3900488"/>
          <p14:tracePt t="51656" x="3163888" y="3900488"/>
          <p14:tracePt t="51662" x="3160713" y="3900488"/>
          <p14:tracePt t="51668" x="3155950" y="3900488"/>
          <p14:tracePt t="51676" x="3152775" y="3900488"/>
          <p14:tracePt t="51682" x="3148013" y="3900488"/>
          <p14:tracePt t="51690" x="3141663" y="3900488"/>
          <p14:tracePt t="51697" x="3133725" y="3900488"/>
          <p14:tracePt t="51706" x="3130550" y="3900488"/>
          <p14:tracePt t="51712" x="3125788" y="3900488"/>
          <p14:tracePt t="51718" x="3122613" y="3900488"/>
          <p14:tracePt t="51727" x="3117850" y="3900488"/>
          <p14:tracePt t="51733" x="3106738" y="3900488"/>
          <p14:tracePt t="51741" x="3100388" y="3900488"/>
          <p14:tracePt t="51747" x="3081338" y="3900488"/>
          <p14:tracePt t="51756" x="3065463" y="3900488"/>
          <p14:tracePt t="51762" x="3051175" y="3900488"/>
          <p14:tracePt t="51768" x="3032125" y="3903663"/>
          <p14:tracePt t="51776" x="3024188" y="3903663"/>
          <p14:tracePt t="51782" x="3013075" y="3908425"/>
          <p14:tracePt t="51790" x="3001963" y="3908425"/>
          <p14:tracePt t="51797" x="2994025" y="3908425"/>
          <p14:tracePt t="51806" x="2978150" y="3914775"/>
          <p14:tracePt t="51812" x="2967038" y="3914775"/>
          <p14:tracePt t="51818" x="2963863" y="3914775"/>
          <p14:tracePt t="51827" x="2959100" y="3914775"/>
          <p14:tracePt t="51833" x="2955925" y="3914775"/>
          <p14:tracePt t="51840" x="2947988" y="3914775"/>
          <p14:tracePt t="51847" x="2944813" y="3914775"/>
          <p14:tracePt t="51856" x="2941638" y="3919538"/>
          <p14:tracePt t="51862" x="2933700" y="3919538"/>
          <p14:tracePt t="51868" x="2925763" y="3925888"/>
          <p14:tracePt t="51876" x="2922588" y="3933825"/>
          <p14:tracePt t="51883" x="2917825" y="3938588"/>
          <p14:tracePt t="51890" x="2914650" y="3941763"/>
          <p14:tracePt t="51897" x="2909888" y="3944938"/>
          <p14:tracePt t="51906" x="2906713" y="3944938"/>
          <p14:tracePt t="51912" x="2903538" y="3944938"/>
          <p14:tracePt t="51919" x="2895600" y="3944938"/>
          <p14:tracePt t="51969" x="2898775" y="3944938"/>
          <p14:tracePt t="51976" x="2903538" y="3941763"/>
          <p14:tracePt t="51983" x="2906713" y="3938588"/>
          <p14:tracePt t="51991" x="2909888" y="3930650"/>
          <p14:tracePt t="51997" x="2922588" y="3919538"/>
          <p14:tracePt t="52007" x="2925763" y="3911600"/>
          <p14:tracePt t="52013" x="2941638" y="3903663"/>
          <p14:tracePt t="52019" x="2944813" y="3900488"/>
          <p14:tracePt t="52028" x="2952750" y="3889375"/>
          <p14:tracePt t="52033" x="2967038" y="3865563"/>
          <p14:tracePt t="52040" x="2982913" y="3846513"/>
          <p14:tracePt t="52049" x="3021013" y="3824288"/>
          <p14:tracePt t="52057" x="3043238" y="3805238"/>
          <p14:tracePt t="52063" x="3081338" y="3779838"/>
          <p14:tracePt t="52068" x="3106738" y="3756025"/>
          <p14:tracePt t="52076" x="3125788" y="3741738"/>
          <p14:tracePt t="52082" x="3152775" y="3719513"/>
          <p14:tracePt t="52090" x="3160713" y="3714750"/>
          <p14:tracePt t="52097" x="3171825" y="3711575"/>
          <p14:tracePt t="52105" x="3175000" y="3706813"/>
          <p14:tracePt t="52111" x="3179763" y="3700463"/>
          <p14:tracePt t="52118" x="3190875" y="3700463"/>
          <p14:tracePt t="52126" x="3194050" y="3700463"/>
          <p14:tracePt t="52133" x="3197225" y="3700463"/>
          <p14:tracePt t="52161" x="3197225" y="3703638"/>
          <p14:tracePt t="52173" x="3197225" y="3706813"/>
          <p14:tracePt t="52176" x="3197225" y="3711575"/>
          <p14:tracePt t="52182" x="3197225" y="3714750"/>
          <p14:tracePt t="52190" x="3197225" y="3719513"/>
          <p14:tracePt t="52197" x="3197225" y="3730625"/>
          <p14:tracePt t="52212" x="3197225" y="3733800"/>
          <p14:tracePt t="52218" x="3197225" y="3736975"/>
          <p14:tracePt t="52227" x="3197225" y="3741738"/>
          <p14:tracePt t="52232" x="3197225" y="3744913"/>
          <p14:tracePt t="52241" x="3197225" y="3749675"/>
          <p14:tracePt t="52247" x="3194050" y="3752850"/>
          <p14:tracePt t="52255" x="3182938" y="3760788"/>
          <p14:tracePt t="52261" x="3179763" y="3760788"/>
          <p14:tracePt t="52268" x="3175000" y="3760788"/>
          <p14:tracePt t="52276" x="3171825" y="3760788"/>
          <p14:tracePt t="52282" x="3155950" y="3760788"/>
          <p14:tracePt t="52290" x="3125788" y="3760788"/>
          <p14:tracePt t="52297" x="3103563" y="3760788"/>
          <p14:tracePt t="52305" x="3065463" y="3756025"/>
          <p14:tracePt t="52311" x="3032125" y="3749675"/>
          <p14:tracePt t="52318" x="2997200" y="3741738"/>
          <p14:tracePt t="52326" x="2974975" y="3736975"/>
          <p14:tracePt t="52332" x="2959100" y="3730625"/>
          <p14:tracePt t="52341" x="2936875" y="3725863"/>
          <p14:tracePt t="52347" x="2925763" y="3725863"/>
          <p14:tracePt t="52355" x="2914650" y="3722688"/>
          <p14:tracePt t="52361" x="2906713" y="3722688"/>
          <p14:tracePt t="52368" x="2892425" y="3722688"/>
          <p14:tracePt t="52377" x="2879725" y="3722688"/>
          <p14:tracePt t="52383" x="2868613" y="3722688"/>
          <p14:tracePt t="52391" x="2862263" y="3722688"/>
          <p14:tracePt t="52397" x="2857500" y="3722688"/>
          <p14:tracePt t="52405" x="2843213" y="3722688"/>
          <p14:tracePt t="52412" x="2838450" y="3722688"/>
          <p14:tracePt t="52418" x="2827338" y="3722688"/>
          <p14:tracePt t="52427" x="2824163" y="3711575"/>
          <p14:tracePt t="52433" x="2813050" y="3711575"/>
          <p14:tracePt t="52441" x="2808288" y="3706813"/>
          <p14:tracePt t="52447" x="2805113" y="3706813"/>
          <p14:tracePt t="52455" x="2800350" y="3706813"/>
          <p14:tracePt t="52461" x="2789238" y="3700463"/>
          <p14:tracePt t="52468" x="2786063" y="3695700"/>
          <p14:tracePt t="52476" x="2782888" y="3695700"/>
          <p14:tracePt t="52483" x="2778125" y="3692525"/>
          <p14:tracePt t="52490" x="2774950" y="3692525"/>
          <p14:tracePt t="52497" x="2770188" y="3692525"/>
          <p14:tracePt t="52505" x="2767013" y="3692525"/>
          <p14:tracePt t="52512" x="2763838" y="3692525"/>
          <p14:tracePt t="52519" x="2755900" y="3692525"/>
          <p14:tracePt t="52527" x="2747963" y="3692525"/>
          <p14:tracePt t="52533" x="2744788" y="3692525"/>
          <p14:tracePt t="52541" x="2740025" y="3692525"/>
          <p14:tracePt t="52548" x="2736850" y="3687763"/>
          <p14:tracePt t="52555" x="2728913" y="3687763"/>
          <p14:tracePt t="52562" x="2725738" y="3684588"/>
          <p14:tracePt t="52569" x="2720975" y="3684588"/>
          <p14:tracePt t="52577" x="2717800" y="3681413"/>
          <p14:tracePt t="52584" x="2714625" y="3676650"/>
          <p14:tracePt t="52593" x="2703513" y="3665538"/>
          <p14:tracePt t="52598" x="2698750" y="3665538"/>
          <p14:tracePt t="52606" x="2695575" y="3665538"/>
          <p14:tracePt t="52613" x="2690813" y="3662363"/>
          <p14:tracePt t="52619" x="2687638" y="3657600"/>
          <p14:tracePt t="52628" x="2684463" y="3657600"/>
          <p14:tracePt t="52634" x="2676525" y="3657600"/>
          <p14:tracePt t="52643" x="2671763" y="3657600"/>
          <p14:tracePt t="52648" x="2668588" y="3654425"/>
          <p14:tracePt t="52656" x="2660650" y="3654425"/>
          <p14:tracePt t="52662" x="2657475" y="3646488"/>
          <p14:tracePt t="52669" x="2649538" y="3646488"/>
          <p14:tracePt t="52677" x="2646363" y="3646488"/>
          <p14:tracePt t="52684" x="2641600" y="3643313"/>
          <p14:tracePt t="52692" x="2638425" y="3643313"/>
          <p14:tracePt t="52698" x="2635250" y="3643313"/>
          <p14:tracePt t="52706" x="2630488" y="3640138"/>
          <p14:tracePt t="52763" x="2635250" y="3640138"/>
          <p14:tracePt t="52769" x="2638425" y="3640138"/>
          <p14:tracePt t="52778" x="2641600" y="3640138"/>
          <p14:tracePt t="52784" x="2646363" y="3640138"/>
          <p14:tracePt t="52792" x="2654300" y="3643313"/>
          <p14:tracePt t="52799" x="2668588" y="3651250"/>
          <p14:tracePt t="52806" x="2671763" y="3654425"/>
          <p14:tracePt t="52813" x="2679700" y="3657600"/>
          <p14:tracePt t="52820" x="2690813" y="3665538"/>
          <p14:tracePt t="52828" x="2706688" y="3676650"/>
          <p14:tracePt t="52834" x="2733675" y="3681413"/>
          <p14:tracePt t="52843" x="2747963" y="3687763"/>
          <p14:tracePt t="52848" x="2778125" y="3687763"/>
          <p14:tracePt t="52856" x="2800350" y="3687763"/>
          <p14:tracePt t="52863" x="2824163" y="3692525"/>
          <p14:tracePt t="52870" x="2857500" y="3700463"/>
          <p14:tracePt t="52877" x="2879725" y="3703638"/>
          <p14:tracePt t="52884" x="2903538" y="3711575"/>
          <p14:tracePt t="52893" x="2917825" y="3714750"/>
          <p14:tracePt t="52898" x="2936875" y="3722688"/>
          <p14:tracePt t="52906" x="2947988" y="3733800"/>
          <p14:tracePt t="52913" x="2963863" y="3736975"/>
          <p14:tracePt t="52920" x="2978150" y="3744913"/>
          <p14:tracePt t="52928" x="2997200" y="3749675"/>
          <p14:tracePt t="52934" x="3013075" y="3756025"/>
          <p14:tracePt t="52943" x="3032125" y="3760788"/>
          <p14:tracePt t="52959" x="3068638" y="3771900"/>
          <p14:tracePt t="52963" x="3081338" y="3771900"/>
          <p14:tracePt t="52970" x="3087688" y="3775075"/>
          <p14:tracePt t="52978" x="3100388" y="3775075"/>
          <p14:tracePt t="52984" x="3111500" y="3786188"/>
          <p14:tracePt t="52993" x="3114675" y="3786188"/>
          <p14:tracePt t="52999" x="3122613" y="3786188"/>
          <p14:tracePt t="53006" x="3130550" y="3786188"/>
          <p14:tracePt t="53013" x="3133725" y="3786188"/>
          <p14:tracePt t="53021" x="3133725" y="3790950"/>
          <p14:tracePt t="53056" x="3133725" y="3794125"/>
          <p14:tracePt t="53116" x="3125788" y="3794125"/>
          <p14:tracePt t="53124" x="3117850" y="3794125"/>
          <p14:tracePt t="53130" x="3106738" y="3794125"/>
          <p14:tracePt t="53136" x="3084513" y="3790950"/>
          <p14:tracePt t="53144" x="3043238" y="3775075"/>
          <p14:tracePt t="53149" x="3008313" y="3767138"/>
          <p14:tracePt t="53157" x="2967038" y="3760788"/>
          <p14:tracePt t="53164" x="2933700" y="3760788"/>
          <p14:tracePt t="53171" x="2895600" y="3760788"/>
          <p14:tracePt t="53179" x="2862263" y="3760788"/>
          <p14:tracePt t="53185" x="2830513" y="3763963"/>
          <p14:tracePt t="53194" x="2808288" y="3767138"/>
          <p14:tracePt t="53199" x="2782888" y="3783013"/>
          <p14:tracePt t="53207" x="2767013" y="3786188"/>
          <p14:tracePt t="53214" x="2755900" y="3794125"/>
          <p14:tracePt t="53221" x="2744788" y="3798888"/>
          <p14:tracePt t="53230" x="2740025" y="3802063"/>
          <p14:tracePt t="53235" x="2728913" y="3805238"/>
          <p14:tracePt t="53244" x="2725738" y="3810000"/>
          <p14:tracePt t="53250" x="2720975" y="3821113"/>
          <p14:tracePt t="53256" x="2717800" y="3835400"/>
          <p14:tracePt t="53263" x="2709863" y="3846513"/>
          <p14:tracePt t="53270" x="2706688" y="3859213"/>
          <p14:tracePt t="53277" x="2698750" y="3873500"/>
          <p14:tracePt t="53284" x="2695575" y="3895725"/>
          <p14:tracePt t="53292" x="2695575" y="3914775"/>
          <p14:tracePt t="53298" x="2687638" y="3938588"/>
          <p14:tracePt t="53306" x="2676525" y="3960813"/>
          <p14:tracePt t="53313" x="2676525" y="3979863"/>
          <p14:tracePt t="53320" x="2676525" y="3994150"/>
          <p14:tracePt t="53327" x="2676525" y="4010025"/>
          <p14:tracePt t="53334" x="2676525" y="4021138"/>
          <p14:tracePt t="53342" x="2676525" y="4029075"/>
          <p14:tracePt t="53349" x="2676525" y="4032250"/>
          <p14:tracePt t="53356" x="2676525" y="4040188"/>
          <p14:tracePt t="53363" x="2676525" y="4043363"/>
          <p14:tracePt t="53370" x="2684463" y="4059238"/>
          <p14:tracePt t="53378" x="2690813" y="4067175"/>
          <p14:tracePt t="53385" x="2709863" y="4078288"/>
          <p14:tracePt t="53392" x="2740025" y="4092575"/>
          <p14:tracePt t="53399" x="2767013" y="4111625"/>
          <p14:tracePt t="53406" x="2794000" y="4122738"/>
          <p14:tracePt t="53413" x="2827338" y="4138613"/>
          <p14:tracePt t="53420" x="2862263" y="4152900"/>
          <p14:tracePt t="53428" x="2906713" y="4171950"/>
          <p14:tracePt t="53435" x="2941638" y="4179888"/>
          <p14:tracePt t="53442" x="2978150" y="4179888"/>
          <p14:tracePt t="53449" x="3021013" y="4179888"/>
          <p14:tracePt t="53456" x="3051175" y="4179888"/>
          <p14:tracePt t="53463" x="3095625" y="4176713"/>
          <p14:tracePt t="53472" x="3130550" y="4164013"/>
          <p14:tracePt t="53479" x="3171825" y="4157663"/>
          <p14:tracePt t="53485" x="3194050" y="4149725"/>
          <p14:tracePt t="53494" x="3213100" y="4146550"/>
          <p14:tracePt t="53500" x="3228975" y="4138613"/>
          <p14:tracePt t="53508" x="3232150" y="4133850"/>
          <p14:tracePt t="53515" x="3235325" y="4130675"/>
          <p14:tracePt t="53524" x="3240088" y="4130675"/>
          <p14:tracePt t="53529" x="3243263" y="4130675"/>
          <p14:tracePt t="53544" x="3243263" y="4127500"/>
          <p14:tracePt t="53585" x="3240088" y="4127500"/>
          <p14:tracePt t="53594" x="3235325" y="4127500"/>
          <p14:tracePt t="53600" x="3232150" y="4127500"/>
          <p14:tracePt t="53607" x="3228975" y="4127500"/>
          <p14:tracePt t="53614" x="3216275" y="4127500"/>
          <p14:tracePt t="53623" x="3213100" y="4127500"/>
          <p14:tracePt t="53629" x="3209925" y="4127500"/>
          <p14:tracePt t="53636" x="3205163" y="4127500"/>
          <p14:tracePt t="53643" x="3201988" y="4127500"/>
          <p14:tracePt t="53650" x="3190875" y="4127500"/>
          <p14:tracePt t="53657" x="3182938" y="4127500"/>
          <p14:tracePt t="53664" x="3167063" y="4127500"/>
          <p14:tracePt t="53671" x="3155950" y="4127500"/>
          <p14:tracePt t="53679" x="3144838" y="4127500"/>
          <p14:tracePt t="53686" x="3130550" y="4122738"/>
          <p14:tracePt t="53694" x="3106738" y="4122738"/>
          <p14:tracePt t="53701" x="3092450" y="4114800"/>
          <p14:tracePt t="53708" x="3081338" y="4114800"/>
          <p14:tracePt t="53714" x="3057525" y="4111625"/>
          <p14:tracePt t="53723" x="3046413" y="4111625"/>
          <p14:tracePt t="53729" x="3032125" y="4111625"/>
          <p14:tracePt t="53736" x="3024188" y="4111625"/>
          <p14:tracePt t="53744" x="3001963" y="4111625"/>
          <p14:tracePt t="53750" x="2989263" y="4103688"/>
          <p14:tracePt t="53758" x="2978150" y="4103688"/>
          <p14:tracePt t="53764" x="2971800" y="4103688"/>
          <p14:tracePt t="53775" x="2952750" y="4103688"/>
          <p14:tracePt t="53779" x="2944813" y="4103688"/>
          <p14:tracePt t="53786" x="2941638" y="4103688"/>
          <p14:tracePt t="53794" x="2936875" y="4103688"/>
          <p14:tracePt t="53801" x="2928938" y="4103688"/>
          <p14:tracePt t="53808" x="2925763" y="4100513"/>
          <p14:tracePt t="53814" x="2922588" y="4100513"/>
          <p14:tracePt t="53824" x="2917825" y="4097338"/>
          <p14:tracePt t="53829" x="2914650" y="4097338"/>
          <p14:tracePt t="53836" x="2903538" y="4092575"/>
          <p14:tracePt t="53844" x="2903538" y="4084638"/>
          <p14:tracePt t="53858" x="2903538" y="4081463"/>
          <p14:tracePt t="53864" x="2903538" y="4073525"/>
          <p14:tracePt t="53879" x="2903538" y="4070350"/>
          <p14:tracePt t="53894" x="2909888" y="4070350"/>
          <p14:tracePt t="53901" x="2914650" y="4067175"/>
          <p14:tracePt t="53908" x="2917825" y="4062413"/>
          <p14:tracePt t="53914" x="2922588" y="4062413"/>
          <p14:tracePt t="53924" x="2925763" y="4062413"/>
          <p14:tracePt t="53929" x="2933700" y="4062413"/>
          <p14:tracePt t="53936" x="2936875" y="4062413"/>
          <p14:tracePt t="53944" x="2941638" y="4062413"/>
          <p14:tracePt t="53950" x="2944813" y="4062413"/>
          <p14:tracePt t="53958" x="2947988" y="4062413"/>
          <p14:tracePt t="53964" x="2959100" y="4054475"/>
          <p14:tracePt t="53974" x="2967038" y="4051300"/>
          <p14:tracePt t="53980" x="2978150" y="4048125"/>
          <p14:tracePt t="53986" x="2994025" y="4040188"/>
          <p14:tracePt t="53995" x="3021013" y="4035425"/>
          <p14:tracePt t="54001" x="3035300" y="4024313"/>
          <p14:tracePt t="54008" x="3046413" y="4017963"/>
          <p14:tracePt t="54014" x="3068638" y="4013200"/>
          <p14:tracePt t="54025" x="3076575" y="4013200"/>
          <p14:tracePt t="54029" x="3087688" y="4013200"/>
          <p14:tracePt t="54036" x="3092450" y="4013200"/>
          <p14:tracePt t="54044" x="3095625" y="4013200"/>
          <p14:tracePt t="54051" x="3100388" y="4013200"/>
          <p14:tracePt t="54059" x="3106738" y="4013200"/>
          <p14:tracePt t="54129" x="3103563" y="4013200"/>
          <p14:tracePt t="54136" x="3100388" y="4013200"/>
          <p14:tracePt t="54144" x="3095625" y="4013200"/>
          <p14:tracePt t="54150" x="3092450" y="4013200"/>
          <p14:tracePt t="54158" x="3087688" y="4013200"/>
          <p14:tracePt t="54165" x="3084513" y="4013200"/>
          <p14:tracePt t="54174" x="3073400" y="4013200"/>
          <p14:tracePt t="54180" x="3057525" y="4013200"/>
          <p14:tracePt t="54187" x="3051175" y="4013200"/>
          <p14:tracePt t="54195" x="3038475" y="4013200"/>
          <p14:tracePt t="54201" x="3027363" y="4013200"/>
          <p14:tracePt t="54212" x="3013075" y="4005263"/>
          <p14:tracePt t="54215" x="3001963" y="4002088"/>
          <p14:tracePt t="54225" x="2997200" y="3998913"/>
          <p14:tracePt t="54230" x="2994025" y="3994150"/>
          <p14:tracePt t="54236" x="2989263" y="3987800"/>
          <p14:tracePt t="54245" x="2986088" y="3983038"/>
          <p14:tracePt t="54250" x="2978150" y="3975100"/>
          <p14:tracePt t="54257" x="2974975" y="3971925"/>
          <p14:tracePt t="54265" x="2967038" y="3963988"/>
          <p14:tracePt t="54275" x="2963863" y="3960813"/>
          <p14:tracePt t="54281" x="2963863" y="3956050"/>
          <p14:tracePt t="54286" x="2963863" y="3952875"/>
          <p14:tracePt t="54301" x="2959100" y="3952875"/>
          <p14:tracePt t="54314" x="2952750" y="3949700"/>
          <p14:tracePt t="54323" x="2947988" y="3949700"/>
          <p14:tracePt t="54329" x="2944813" y="3949700"/>
          <p14:tracePt t="54336" x="2941638" y="3944938"/>
          <p14:tracePt t="54344" x="2936875" y="3941763"/>
          <p14:tracePt t="54350" x="2933700" y="3930650"/>
          <p14:tracePt t="54359" x="2925763" y="3925888"/>
          <p14:tracePt t="54365" x="2917825" y="3922713"/>
          <p14:tracePt t="54373" x="2914650" y="3919538"/>
          <p14:tracePt t="54379" x="2909888" y="3911600"/>
          <p14:tracePt t="54386" x="2906713" y="3908425"/>
          <p14:tracePt t="54394" x="2898775" y="3908425"/>
          <p14:tracePt t="54401" x="2895600" y="3908425"/>
          <p14:tracePt t="54408" x="2892425" y="3908425"/>
          <p14:tracePt t="55240" x="3008313" y="3851275"/>
          <p14:tracePt t="55247" x="3243263" y="3749675"/>
          <p14:tracePt t="55254" x="3514725" y="3654425"/>
          <p14:tracePt t="55264" x="3817938" y="3586163"/>
          <p14:tracePt t="55269" x="4138613" y="3514725"/>
          <p14:tracePt t="55275" x="4456113" y="3473450"/>
          <p14:tracePt t="55281" x="4773613" y="3432175"/>
          <p14:tracePt t="55288" x="5049838" y="3405188"/>
          <p14:tracePt t="55296" x="5268913" y="3367088"/>
          <p14:tracePt t="55302" x="5462588" y="3344863"/>
          <p14:tracePt t="55309" x="5616575" y="3325813"/>
          <p14:tracePt t="55316" x="5708650" y="3317875"/>
          <p14:tracePt t="55323" x="5799138" y="3298825"/>
          <p14:tracePt t="55330" x="5881688" y="3284538"/>
          <p14:tracePt t="55338" x="5942013" y="3276600"/>
          <p14:tracePt t="55345" x="5995988" y="3268663"/>
          <p14:tracePt t="55352" x="6029325" y="3260725"/>
          <p14:tracePt t="55360" x="6059488" y="3260725"/>
          <p14:tracePt t="55366" x="6075363" y="3260725"/>
          <p14:tracePt t="55373" x="6092825" y="3260725"/>
          <p14:tracePt t="55381" x="6100763" y="3260725"/>
          <p14:tracePt t="55388" x="6111875" y="3260725"/>
          <p14:tracePt t="55395" x="6116638" y="3260725"/>
          <p14:tracePt t="55402" x="6119813" y="3260725"/>
          <p14:tracePt t="55410" x="6122988" y="3260725"/>
          <p14:tracePt t="55474" x="6127750" y="3260725"/>
          <p14:tracePt t="55490" x="6130925" y="3260725"/>
          <p14:tracePt t="55511" x="6138863" y="3260725"/>
          <p14:tracePt t="55517" x="6142038" y="3260725"/>
          <p14:tracePt t="55525" x="6146800" y="3260725"/>
          <p14:tracePt t="55532" x="6154738" y="3260725"/>
          <p14:tracePt t="55546" x="6157913" y="3260725"/>
          <p14:tracePt t="55567" x="6165850" y="3260725"/>
          <p14:tracePt t="55575" x="6169025" y="3257550"/>
          <p14:tracePt t="55581" x="6172200" y="3254375"/>
          <p14:tracePt t="55589" x="6180138" y="3243263"/>
          <p14:tracePt t="55596" x="6207125" y="3219450"/>
          <p14:tracePt t="55603" x="6226175" y="3200400"/>
          <p14:tracePt t="55611" x="6251575" y="3175000"/>
          <p14:tracePt t="55618" x="6297613" y="3125788"/>
          <p14:tracePt t="55625" x="6330950" y="3071813"/>
          <p14:tracePt t="55631" x="6376988" y="3022600"/>
          <p14:tracePt t="55640" x="6407150" y="2970213"/>
          <p14:tracePt t="55646" x="6448425" y="2925763"/>
          <p14:tracePt t="55652" x="6467475" y="2898775"/>
          <p14:tracePt t="55661" x="6478588" y="2879725"/>
          <p14:tracePt t="55667" x="6483350" y="2871788"/>
          <p14:tracePt t="55675" x="6489700" y="2852738"/>
          <p14:tracePt t="55681" x="6497638" y="2841625"/>
          <p14:tracePt t="55690" x="6505575" y="2838450"/>
          <p14:tracePt t="55696" x="6508750" y="2833688"/>
          <p14:tracePt t="55703" x="6513513" y="2830513"/>
          <p14:tracePt t="55711" x="6513513" y="2827338"/>
          <p14:tracePt t="55798" x="6513513" y="2822575"/>
          <p14:tracePt t="55826" x="6516688" y="2822575"/>
          <p14:tracePt t="55842" x="6519863" y="2822575"/>
          <p14:tracePt t="55862" x="6524625" y="2822575"/>
          <p14:tracePt t="55869" x="6527800" y="2822575"/>
          <p14:tracePt t="55883" x="6535738" y="2822575"/>
          <p14:tracePt t="55898" x="6543675" y="2822575"/>
          <p14:tracePt t="55911" x="6546850" y="2822575"/>
          <p14:tracePt t="55918" x="6546850" y="2827338"/>
          <p14:tracePt t="55933" x="6551613" y="2827338"/>
          <p14:tracePt t="55941" x="6554788" y="2827338"/>
          <p14:tracePt t="55947" x="6562725" y="2827338"/>
          <p14:tracePt t="55962" x="6569075" y="2827338"/>
          <p14:tracePt t="55968" x="6573838" y="2827338"/>
          <p14:tracePt t="55976" x="6577013" y="2827338"/>
          <p14:tracePt t="55982" x="6588125" y="2827338"/>
          <p14:tracePt t="55990" x="6592888" y="2827338"/>
          <p14:tracePt t="55996" x="6596063" y="2830513"/>
          <p14:tracePt t="56003" x="6599238" y="2833688"/>
          <p14:tracePt t="56011" x="6604000" y="2838450"/>
          <p14:tracePt t="56018" x="6604000" y="2841625"/>
          <p14:tracePt t="56026" x="6604000" y="2849563"/>
          <p14:tracePt t="56032" x="6604000" y="2852738"/>
          <p14:tracePt t="56040" x="6604000" y="2860675"/>
          <p14:tracePt t="56046" x="6604000" y="2863850"/>
          <p14:tracePt t="56053" x="6604000" y="2868613"/>
          <p14:tracePt t="56061" x="6604000" y="2876550"/>
          <p14:tracePt t="56068" x="6604000" y="2879725"/>
          <p14:tracePt t="56075" x="6604000" y="2887663"/>
          <p14:tracePt t="56082" x="6592888" y="2898775"/>
          <p14:tracePt t="56090" x="6551613" y="2925763"/>
          <p14:tracePt t="56096" x="6467475" y="2959100"/>
          <p14:tracePt t="56103" x="6361113" y="3005138"/>
          <p14:tracePt t="56111" x="6259513" y="3030538"/>
          <p14:tracePt t="56118" x="6130925" y="3046413"/>
          <p14:tracePt t="56125" x="6021388" y="3057525"/>
          <p14:tracePt t="56132" x="5908675" y="3065463"/>
          <p14:tracePt t="56140" x="5810250" y="3065463"/>
          <p14:tracePt t="56146" x="5700713" y="3065463"/>
          <p14:tracePt t="56153" x="5591175" y="3065463"/>
          <p14:tracePt t="56161" x="5465763" y="3071813"/>
          <p14:tracePt t="56168" x="5329238" y="3090863"/>
          <p14:tracePt t="56176" x="5197475" y="3101975"/>
          <p14:tracePt t="56182" x="5049838" y="3114675"/>
          <p14:tracePt t="56190" x="4948238" y="3121025"/>
          <p14:tracePt t="56196" x="4846638" y="3136900"/>
          <p14:tracePt t="56203" x="4748213" y="3144838"/>
          <p14:tracePt t="56211" x="4652963" y="3163888"/>
          <p14:tracePt t="56218" x="4573588" y="3178175"/>
          <p14:tracePt t="56226" x="4502150" y="3186113"/>
          <p14:tracePt t="56232" x="4441825" y="3186113"/>
          <p14:tracePt t="56240" x="4389438" y="3186113"/>
          <p14:tracePt t="56247" x="4357688" y="3186113"/>
          <p14:tracePt t="56254" x="4324350" y="3186113"/>
          <p14:tracePt t="56261" x="4310063" y="3175000"/>
          <p14:tracePt t="56268" x="4297363" y="3167063"/>
          <p14:tracePt t="56276" x="4286250" y="3163888"/>
          <p14:tracePt t="56282" x="4271963" y="3155950"/>
          <p14:tracePt t="56290" x="4260850" y="3148013"/>
          <p14:tracePt t="56296" x="4256088" y="3136900"/>
          <p14:tracePt t="56303" x="4248150" y="3117850"/>
          <p14:tracePt t="56311" x="4244975" y="3114675"/>
          <p14:tracePt t="56318" x="4241800" y="3106738"/>
          <p14:tracePt t="56325" x="4241800" y="3101975"/>
          <p14:tracePt t="56332" x="4241800" y="3098800"/>
          <p14:tracePt t="56340" x="4241800" y="3090863"/>
          <p14:tracePt t="56346" x="4241800" y="3087688"/>
          <p14:tracePt t="56527" x="4324350" y="3076575"/>
          <p14:tracePt t="56535" x="4414838" y="3057525"/>
          <p14:tracePt t="56543" x="4505325" y="3041650"/>
          <p14:tracePt t="56549" x="4589463" y="3016250"/>
          <p14:tracePt t="56555" x="4679950" y="3000375"/>
          <p14:tracePt t="56562" x="4762500" y="2974975"/>
          <p14:tracePt t="56569" x="4846638" y="2951163"/>
          <p14:tracePt t="56578" x="4929188" y="2917825"/>
          <p14:tracePt t="56583" x="5011738" y="2882900"/>
          <p14:tracePt t="56591" x="5084763" y="2860675"/>
          <p14:tracePt t="56598" x="5159375" y="2827338"/>
          <p14:tracePt t="56605" x="5213350" y="2803525"/>
          <p14:tracePt t="56613" x="5276850" y="2789238"/>
          <p14:tracePt t="56619" x="5329238" y="2773363"/>
          <p14:tracePt t="56627" x="5372100" y="2759075"/>
          <p14:tracePt t="56634" x="5424488" y="2751138"/>
          <p14:tracePt t="56641" x="5476875" y="2743200"/>
          <p14:tracePt t="56648" x="5537200" y="2736850"/>
          <p14:tracePt t="56654" x="5591175" y="2736850"/>
          <p14:tracePt t="56662" x="5651500" y="2736850"/>
          <p14:tracePt t="56668" x="5711825" y="2736850"/>
          <p14:tracePt t="56677" x="5753100" y="2736850"/>
          <p14:tracePt t="56683" x="5802313" y="2740025"/>
          <p14:tracePt t="56690" x="5854700" y="2747963"/>
          <p14:tracePt t="56697" x="5897563" y="2754313"/>
          <p14:tracePt t="56704" x="5949950" y="2770188"/>
          <p14:tracePt t="56712" x="5995988" y="2778125"/>
          <p14:tracePt t="56718" x="6026150" y="2781300"/>
          <p14:tracePt t="56727" x="6070600" y="2789238"/>
          <p14:tracePt t="56733" x="6092825" y="2797175"/>
          <p14:tracePt t="56740" x="6122988" y="2803525"/>
          <p14:tracePt t="56747" x="6149975" y="2808288"/>
          <p14:tracePt t="56754" x="6165850" y="2816225"/>
          <p14:tracePt t="56762" x="6188075" y="2819400"/>
          <p14:tracePt t="56768" x="6202363" y="2827338"/>
          <p14:tracePt t="56776" x="6215063" y="2827338"/>
          <p14:tracePt t="56783" x="6226175" y="2827338"/>
          <p14:tracePt t="56791" x="6240463" y="2827338"/>
          <p14:tracePt t="56797" x="6248400" y="2827338"/>
          <p14:tracePt t="56804" x="6259513" y="2827338"/>
          <p14:tracePt t="56812" x="6275388" y="2827338"/>
          <p14:tracePt t="56819" x="6305550" y="2822575"/>
          <p14:tracePt t="56826" x="6338888" y="2816225"/>
          <p14:tracePt t="56833" x="6384925" y="2800350"/>
          <p14:tracePt t="56841" x="6407150" y="2789238"/>
          <p14:tracePt t="56847" x="6440488" y="2773363"/>
          <p14:tracePt t="56855" x="6467475" y="2754313"/>
          <p14:tracePt t="56862" x="6502400" y="2743200"/>
          <p14:tracePt t="56869" x="6519863" y="2732088"/>
          <p14:tracePt t="56877" x="6535738" y="2720975"/>
          <p14:tracePt t="56883" x="6562725" y="2693988"/>
          <p14:tracePt t="56890" x="6581775" y="2674938"/>
          <p14:tracePt t="56897" x="6596063" y="2660650"/>
          <p14:tracePt t="56904" x="6623050" y="2644775"/>
          <p14:tracePt t="56912" x="6642100" y="2630488"/>
          <p14:tracePt t="56919" x="6648450" y="2619375"/>
          <p14:tracePt t="56927" x="6667500" y="2611438"/>
          <p14:tracePt t="56933" x="6672263" y="2608263"/>
          <p14:tracePt t="56940" x="6675438" y="2603500"/>
          <p14:tracePt t="56947" x="6678613" y="2603500"/>
          <p14:tracePt t="56960" x="6683375" y="2603500"/>
          <p14:tracePt t="56962" x="6686550" y="2603500"/>
          <p14:tracePt t="57085" x="6686550" y="2600325"/>
          <p14:tracePt t="57094" x="6686550" y="2595563"/>
          <p14:tracePt t="57100" x="6686550" y="2584450"/>
          <p14:tracePt t="57120" x="6683375" y="2581275"/>
          <p14:tracePt t="57128" x="6678613" y="2578100"/>
          <p14:tracePt t="57134" x="6675438" y="2573338"/>
          <p14:tracePt t="57143" x="6661150" y="2570163"/>
          <p14:tracePt t="57149" x="6648450" y="2562225"/>
          <p14:tracePt t="57156" x="6642100" y="2559050"/>
          <p14:tracePt t="57165" x="6623050" y="2551113"/>
          <p14:tracePt t="57170" x="6607175" y="2547938"/>
          <p14:tracePt t="57178" x="6588125" y="2528888"/>
          <p14:tracePt t="57184" x="6577013" y="2524125"/>
          <p14:tracePt t="57193" x="6569075" y="2520950"/>
          <p14:tracePt t="57198" x="6551613" y="2513013"/>
          <p14:tracePt t="57206" x="6543675" y="2509838"/>
          <p14:tracePt t="57215" x="6532563" y="2501900"/>
          <p14:tracePt t="57221" x="6519863" y="2498725"/>
          <p14:tracePt t="57228" x="6513513" y="2498725"/>
          <p14:tracePt t="57234" x="6494463" y="2498725"/>
          <p14:tracePt t="57243" x="6486525" y="2498725"/>
          <p14:tracePt t="57248" x="6475413" y="2498725"/>
          <p14:tracePt t="57256" x="6467475" y="2498725"/>
          <p14:tracePt t="57263" x="6448425" y="2498725"/>
          <p14:tracePt t="57269" x="6440488" y="2498725"/>
          <p14:tracePt t="57277" x="6429375" y="2498725"/>
          <p14:tracePt t="57284" x="6423025" y="2498725"/>
          <p14:tracePt t="57291" x="6418263" y="2498725"/>
          <p14:tracePt t="57298" x="6410325" y="2498725"/>
          <p14:tracePt t="57306" x="6403975" y="2505075"/>
          <p14:tracePt t="57312" x="6399213" y="2509838"/>
          <p14:tracePt t="57319" x="6396038" y="2513013"/>
          <p14:tracePt t="57327" x="6388100" y="2513013"/>
          <p14:tracePt t="57334" x="6384925" y="2516188"/>
          <p14:tracePt t="57341" x="6380163" y="2520950"/>
          <p14:tracePt t="57348" x="6376988" y="2524125"/>
          <p14:tracePt t="57356" x="6373813" y="2535238"/>
          <p14:tracePt t="57363" x="6369050" y="2540000"/>
          <p14:tracePt t="57370" x="6357938" y="2543175"/>
          <p14:tracePt t="57378" x="6354763" y="2547938"/>
          <p14:tracePt t="57384" x="6346825" y="2551113"/>
          <p14:tracePt t="57392" x="6338888" y="2559050"/>
          <p14:tracePt t="57398" x="6335713" y="2562225"/>
          <p14:tracePt t="57406" x="6327775" y="2565400"/>
          <p14:tracePt t="57413" x="6319838" y="2581275"/>
          <p14:tracePt t="57420" x="6305550" y="2592388"/>
          <p14:tracePt t="57429" x="6297613" y="2603500"/>
          <p14:tracePt t="57434" x="6294438" y="2614613"/>
          <p14:tracePt t="57441" x="6289675" y="2627313"/>
          <p14:tracePt t="57448" x="6281738" y="2633663"/>
          <p14:tracePt t="57457" x="6278563" y="2638425"/>
          <p14:tracePt t="57463" x="6275388" y="2644775"/>
          <p14:tracePt t="57470" x="6270625" y="2649538"/>
          <p14:tracePt t="57477" x="6259513" y="2652713"/>
          <p14:tracePt t="57484" x="6256338" y="2657475"/>
          <p14:tracePt t="57491" x="6251575" y="2660650"/>
          <p14:tracePt t="57498" x="6251575" y="2663825"/>
          <p14:tracePt t="57506" x="6251575" y="2671763"/>
          <p14:tracePt t="57513" x="6251575" y="2679700"/>
          <p14:tracePt t="57520" x="6251575" y="2682875"/>
          <p14:tracePt t="57528" x="6251575" y="2687638"/>
          <p14:tracePt t="57535" x="6251575" y="2690813"/>
          <p14:tracePt t="57542" x="6251575" y="2698750"/>
          <p14:tracePt t="57548" x="6251575" y="2701925"/>
          <p14:tracePt t="57557" x="6251575" y="2706688"/>
          <p14:tracePt t="57563" x="6251575" y="2709863"/>
          <p14:tracePt t="57570" x="6251575" y="2713038"/>
          <p14:tracePt t="57578" x="6251575" y="2720975"/>
          <p14:tracePt t="57584" x="6251575" y="2728913"/>
          <p14:tracePt t="57592" x="6251575" y="2732088"/>
          <p14:tracePt t="57598" x="6251575" y="2736850"/>
          <p14:tracePt t="57607" x="6251575" y="2740025"/>
          <p14:tracePt t="57613" x="6251575" y="2743200"/>
          <p14:tracePt t="57620" x="6251575" y="2747963"/>
          <p14:tracePt t="57628" x="6251575" y="2751138"/>
          <p14:tracePt t="57635" x="6251575" y="2759075"/>
          <p14:tracePt t="57642" x="6256338" y="2762250"/>
          <p14:tracePt t="57649" x="6267450" y="2770188"/>
          <p14:tracePt t="57657" x="6270625" y="2781300"/>
          <p14:tracePt t="57663" x="6278563" y="2792413"/>
          <p14:tracePt t="57670" x="6281738" y="2800350"/>
          <p14:tracePt t="57679" x="6286500" y="2811463"/>
          <p14:tracePt t="57684" x="6294438" y="2822575"/>
          <p14:tracePt t="57692" x="6297613" y="2827338"/>
          <p14:tracePt t="57698" x="6300788" y="2830513"/>
          <p14:tracePt t="57705" x="6305550" y="2833688"/>
          <p14:tracePt t="57713" x="6316663" y="2841625"/>
          <p14:tracePt t="57719" x="6324600" y="2846388"/>
          <p14:tracePt t="57728" x="6335713" y="2849563"/>
          <p14:tracePt t="57734" x="6346825" y="2857500"/>
          <p14:tracePt t="57742" x="6357938" y="2860675"/>
          <p14:tracePt t="57750" x="6373813" y="2868613"/>
          <p14:tracePt t="57756" x="6384925" y="2876550"/>
          <p14:tracePt t="57763" x="6396038" y="2882900"/>
          <p14:tracePt t="57770" x="6399213" y="2887663"/>
          <p14:tracePt t="57778" x="6403975" y="2890838"/>
          <p14:tracePt t="57784" x="6418263" y="2895600"/>
          <p14:tracePt t="57792" x="6423025" y="2898775"/>
          <p14:tracePt t="57798" x="6426200" y="2906713"/>
          <p14:tracePt t="57806" x="6429375" y="2909888"/>
          <p14:tracePt t="57813" x="6434138" y="2913063"/>
          <p14:tracePt t="57820" x="6440488" y="2921000"/>
          <p14:tracePt t="57828" x="6445250" y="2921000"/>
          <p14:tracePt t="57835" x="6448425" y="2921000"/>
          <p14:tracePt t="57857" x="6453188" y="2921000"/>
          <p14:tracePt t="57863" x="6459538" y="2921000"/>
          <p14:tracePt t="57870" x="6467475" y="2921000"/>
          <p14:tracePt t="57878" x="6472238" y="2921000"/>
          <p14:tracePt t="57885" x="6475413" y="2921000"/>
          <p14:tracePt t="57892" x="6478588" y="2921000"/>
          <p14:tracePt t="57899" x="6483350" y="2921000"/>
          <p14:tracePt t="57908" x="6486525" y="2928938"/>
          <p14:tracePt t="57913" x="6497638" y="2928938"/>
          <p14:tracePt t="57920" x="6513513" y="2928938"/>
          <p14:tracePt t="57928" x="6516688" y="2928938"/>
          <p14:tracePt t="57935" x="6519863" y="2928938"/>
          <p14:tracePt t="57945" x="6524625" y="2928938"/>
          <p14:tracePt t="58275" x="6538913" y="2928938"/>
          <p14:tracePt t="58280" x="6554788" y="2928938"/>
          <p14:tracePt t="58288" x="6577013" y="2928938"/>
          <p14:tracePt t="58295" x="6596063" y="2928938"/>
          <p14:tracePt t="58302" x="6611938" y="2932113"/>
          <p14:tracePt t="58308" x="6623050" y="2932113"/>
          <p14:tracePt t="58314" x="6637338" y="2932113"/>
          <p14:tracePt t="58321" x="6653213" y="2932113"/>
          <p14:tracePt t="58329" x="6664325" y="2932113"/>
          <p14:tracePt t="58336" x="6672263" y="2932113"/>
          <p14:tracePt t="58343" x="6691313" y="2936875"/>
          <p14:tracePt t="58350" x="6697663" y="2936875"/>
          <p14:tracePt t="58358" x="6710363" y="2936875"/>
          <p14:tracePt t="58364" x="6724650" y="2936875"/>
          <p14:tracePt t="58371" x="6740525" y="2936875"/>
          <p14:tracePt t="58379" x="6751638" y="2936875"/>
          <p14:tracePt t="58385" x="6762750" y="2936875"/>
          <p14:tracePt t="58393" x="6770688" y="2936875"/>
          <p14:tracePt t="58400" x="6784975" y="2936875"/>
          <p14:tracePt t="58408" x="6796088" y="2936875"/>
          <p14:tracePt t="58414" x="6804025" y="2936875"/>
          <p14:tracePt t="58422" x="6815138" y="2936875"/>
          <p14:tracePt t="58429" x="6826250" y="2936875"/>
          <p14:tracePt t="58436" x="6842125" y="2936875"/>
          <p14:tracePt t="58443" x="6850063" y="2936875"/>
          <p14:tracePt t="58450" x="6861175" y="2936875"/>
          <p14:tracePt t="58458" x="6872288" y="2936875"/>
          <p14:tracePt t="58464" x="6875463" y="2936875"/>
          <p14:tracePt t="58471" x="6880225" y="2936875"/>
          <p14:tracePt t="58479" x="6886575" y="2936875"/>
          <p14:tracePt t="58486" x="6891338" y="2936875"/>
          <p14:tracePt t="58493" x="6894513" y="2936875"/>
          <p14:tracePt t="58500" x="6902450" y="2936875"/>
          <p14:tracePt t="58508" x="6905625" y="2936875"/>
          <p14:tracePt t="58515" x="6910388" y="2936875"/>
          <p14:tracePt t="58521" x="6913563" y="2936875"/>
          <p14:tracePt t="58529" x="6918325" y="2936875"/>
          <p14:tracePt t="58536" x="6921500" y="2936875"/>
          <p14:tracePt t="58544" x="6932613" y="2936875"/>
          <p14:tracePt t="58609" x="6935788" y="2936875"/>
          <p14:tracePt t="58651" x="6940550" y="2936875"/>
          <p14:tracePt t="58658" x="6943725" y="2936875"/>
          <p14:tracePt t="58665" x="6948488" y="2936875"/>
          <p14:tracePt t="58680" x="6951663" y="2936875"/>
          <p14:tracePt t="58686" x="6959600" y="2936875"/>
          <p14:tracePt t="58695" x="6962775" y="2936875"/>
          <p14:tracePt t="58709" x="6965950" y="2936875"/>
          <p14:tracePt t="58715" x="6973888" y="2936875"/>
          <p14:tracePt t="58730" x="6978650" y="2936875"/>
          <p14:tracePt t="58737" x="6985000" y="2936875"/>
          <p14:tracePt t="58745" x="6989763" y="2936875"/>
          <p14:tracePt t="58751" x="6992938" y="2936875"/>
          <p14:tracePt t="58759" x="6997700" y="2936875"/>
          <p14:tracePt t="58765" x="7000875" y="2936875"/>
          <p14:tracePt t="58773" x="7004050" y="2936875"/>
          <p14:tracePt t="58781" x="7008813" y="2936875"/>
          <p14:tracePt t="58786" x="7011988" y="2936875"/>
          <p14:tracePt t="58823" x="7023100" y="2936875"/>
          <p14:tracePt t="58830" x="7027863" y="2936875"/>
          <p14:tracePt t="58845" x="7031038" y="2936875"/>
          <p14:tracePt t="58851" x="7034213" y="2936875"/>
          <p14:tracePt t="58859" x="7038975" y="2936875"/>
          <p14:tracePt t="58866" x="7045325" y="2936875"/>
          <p14:tracePt t="58874" x="7050088" y="2936875"/>
          <p14:tracePt t="58882" x="7053263" y="2936875"/>
          <p14:tracePt t="58887" x="7058025" y="2936875"/>
          <p14:tracePt t="58895" x="7064375" y="2936875"/>
          <p14:tracePt t="58909" x="7072313" y="2936875"/>
          <p14:tracePt t="58951" x="7077075" y="2936875"/>
          <p14:tracePt t="58987" x="7080250" y="2936875"/>
          <p14:tracePt t="59030" x="7083425" y="2936875"/>
          <p14:tracePt t="59059" x="7088188" y="2936875"/>
          <p14:tracePt t="59066" x="7091363" y="2936875"/>
          <p14:tracePt t="59074" x="7102475" y="2936875"/>
          <p14:tracePt t="59081" x="7118350" y="2936875"/>
          <p14:tracePt t="59087" x="7129463" y="2936875"/>
          <p14:tracePt t="59096" x="7137400" y="2936875"/>
          <p14:tracePt t="59101" x="7151688" y="2936875"/>
          <p14:tracePt t="59110" x="7173913" y="2936875"/>
          <p14:tracePt t="59116" x="7186613" y="2936875"/>
          <p14:tracePt t="59124" x="7200900" y="2936875"/>
          <p14:tracePt t="59130" x="7223125" y="2936875"/>
          <p14:tracePt t="59137" x="7239000" y="2936875"/>
          <p14:tracePt t="59145" x="7258050" y="2936875"/>
          <p14:tracePt t="59151" x="7272338" y="2936875"/>
          <p14:tracePt t="59160" x="7283450" y="2936875"/>
          <p14:tracePt t="59166" x="7299325" y="2936875"/>
          <p14:tracePt t="59175" x="7307263" y="2936875"/>
          <p14:tracePt t="59181" x="7326313" y="2936875"/>
          <p14:tracePt t="59187" x="7332663" y="2936875"/>
          <p14:tracePt t="59195" x="7348538" y="2936875"/>
          <p14:tracePt t="59202" x="7359650" y="2936875"/>
          <p14:tracePt t="59210" x="7375525" y="2936875"/>
          <p14:tracePt t="59216" x="7386638" y="2936875"/>
          <p14:tracePt t="59226" x="7394575" y="2936875"/>
          <p14:tracePt t="59231" x="7405688" y="2936875"/>
          <p14:tracePt t="59239" x="7416800" y="2936875"/>
          <p14:tracePt t="59245" x="7431088" y="2936875"/>
          <p14:tracePt t="59252" x="7439025" y="2936875"/>
          <p14:tracePt t="59260" x="7450138" y="2936875"/>
          <p14:tracePt t="59266" x="7458075" y="2936875"/>
          <p14:tracePt t="59276" x="7466013" y="2936875"/>
          <p14:tracePt t="59282" x="7473950" y="2936875"/>
          <p14:tracePt t="59287" x="7477125" y="2936875"/>
          <p14:tracePt t="59294" x="7480300" y="2936875"/>
          <p14:tracePt t="59301" x="7485063" y="2936875"/>
          <p14:tracePt t="59308" x="7491413" y="2936875"/>
          <p14:tracePt t="59315" x="7496175" y="2936875"/>
          <p14:tracePt t="59323" x="7499350" y="2936875"/>
          <p14:tracePt t="59330" x="7504113" y="2936875"/>
          <p14:tracePt t="59337" x="7507288" y="2936875"/>
          <p14:tracePt t="59345" x="7518400" y="2936875"/>
          <p14:tracePt t="59351" x="7521575" y="2936875"/>
          <p14:tracePt t="59359" x="7526338" y="2936875"/>
          <p14:tracePt t="59365" x="7529513" y="2936875"/>
          <p14:tracePt t="59373" x="7534275" y="2936875"/>
          <p14:tracePt t="59380" x="7537450" y="2936875"/>
          <p14:tracePt t="59387" x="7540625" y="2936875"/>
          <p14:tracePt t="59395" x="7548563" y="2936875"/>
          <p14:tracePt t="59401" x="7553325" y="2936875"/>
          <p14:tracePt t="59416" x="7559675" y="2936875"/>
          <p14:tracePt t="59430" x="7564438" y="2936875"/>
          <p14:tracePt t="59445" x="7567613" y="2936875"/>
          <p14:tracePt t="59473" x="7570788" y="2936875"/>
          <p14:tracePt t="59480" x="7578725" y="2936875"/>
          <p14:tracePt t="59487" x="7583488" y="2936875"/>
          <p14:tracePt t="59495" x="7586663" y="2936875"/>
          <p14:tracePt t="59502" x="7589838" y="2936875"/>
          <p14:tracePt t="59509" x="7594600" y="2936875"/>
          <p14:tracePt t="59516" x="7605713" y="2936875"/>
          <p14:tracePt t="59524" x="7608888" y="2936875"/>
          <p14:tracePt t="59530" x="7613650" y="2936875"/>
          <p14:tracePt t="59538" x="7616825" y="2936875"/>
          <p14:tracePt t="59545" x="7620000" y="2936875"/>
          <p14:tracePt t="59552" x="7624763" y="2936875"/>
          <p14:tracePt t="59559" x="7627938" y="2936875"/>
          <p14:tracePt t="59566" x="7635875" y="2936875"/>
          <p14:tracePt t="59575" x="7639050" y="2936875"/>
          <p14:tracePt t="59580" x="7646988" y="2936875"/>
          <p14:tracePt t="59587" x="7650163" y="2936875"/>
          <p14:tracePt t="59595" x="7654925" y="2936875"/>
          <p14:tracePt t="59602" x="7662863" y="2936875"/>
          <p14:tracePt t="59609" x="7666038" y="2936875"/>
          <p14:tracePt t="59616" x="7669213" y="2936875"/>
          <p14:tracePt t="59625" x="7673975" y="2936875"/>
          <p14:tracePt t="59630" x="7677150" y="2936875"/>
          <p14:tracePt t="59638" x="7680325" y="2936875"/>
          <p14:tracePt t="59645" x="7693025" y="2936875"/>
          <p14:tracePt t="59666" x="7696200" y="2936875"/>
          <p14:tracePt t="59687" x="7699375" y="2936875"/>
          <p14:tracePt t="59702" x="7704138" y="2936875"/>
          <p14:tracePt t="59724" x="7707313" y="2936875"/>
          <p14:tracePt t="59745" x="7712075" y="2936875"/>
          <p14:tracePt t="59788" x="7715250" y="2936875"/>
          <p14:tracePt t="59811" x="7723188" y="2936875"/>
          <p14:tracePt t="59819" x="7726363" y="2936875"/>
          <p14:tracePt t="59832" x="7734300" y="2932113"/>
          <p14:tracePt t="59839" x="7737475" y="2932113"/>
          <p14:tracePt t="59846" x="7745413" y="2932113"/>
          <p14:tracePt t="59853" x="7748588" y="2932113"/>
          <p14:tracePt t="59861" x="7753350" y="2928938"/>
          <p14:tracePt t="59866" x="7756525" y="2925763"/>
          <p14:tracePt t="59877" x="7759700" y="2921000"/>
          <p14:tracePt t="59882" x="7767638" y="2921000"/>
          <p14:tracePt t="59888" x="7778750" y="2921000"/>
          <p14:tracePt t="59897" x="7791450" y="2913063"/>
          <p14:tracePt t="59902" x="7797800" y="2913063"/>
          <p14:tracePt t="59910" x="7808913" y="2913063"/>
          <p14:tracePt t="59917" x="7816850" y="2913063"/>
          <p14:tracePt t="59927" x="7835900" y="2913063"/>
          <p14:tracePt t="59932" x="7843838" y="2913063"/>
          <p14:tracePt t="59940" x="7854950" y="2913063"/>
          <p14:tracePt t="59946" x="7862888" y="2913063"/>
          <p14:tracePt t="59953" x="7874000" y="2913063"/>
          <p14:tracePt t="59963" x="7888288" y="2913063"/>
          <p14:tracePt t="59967" x="7900988" y="2909888"/>
          <p14:tracePt t="59978" x="7912100" y="2909888"/>
          <p14:tracePt t="59982" x="7920038" y="2909888"/>
          <p14:tracePt t="59988" x="7934325" y="2909888"/>
          <p14:tracePt t="59996" x="7945438" y="2909888"/>
          <p14:tracePt t="60003" x="7953375" y="2909888"/>
          <p14:tracePt t="60010" x="7964488" y="2909888"/>
          <p14:tracePt t="60017" x="7975600" y="2909888"/>
          <p14:tracePt t="60027" x="7991475" y="2909888"/>
          <p14:tracePt t="60032" x="7994650" y="2909888"/>
          <p14:tracePt t="60039" x="7999413" y="2909888"/>
          <p14:tracePt t="60046" x="8002588" y="2909888"/>
          <p14:tracePt t="60053" x="8005763" y="2909888"/>
          <p14:tracePt t="60061" x="8013700" y="2909888"/>
          <p14:tracePt t="60067" x="8016875" y="2909888"/>
          <p14:tracePt t="60077" x="8024813" y="2906713"/>
          <p14:tracePt t="60082" x="8035925" y="2898775"/>
          <p14:tracePt t="60088" x="8043863" y="2898775"/>
          <p14:tracePt t="60097" x="8054975" y="2898775"/>
          <p14:tracePt t="60103" x="8066088" y="2898775"/>
          <p14:tracePt t="60111" x="8074025" y="2898775"/>
          <p14:tracePt t="60117" x="8089900" y="2898775"/>
          <p14:tracePt t="60126" x="8108950" y="2895600"/>
          <p14:tracePt t="60132" x="8123238" y="2882900"/>
          <p14:tracePt t="60140" x="8145463" y="2882900"/>
          <p14:tracePt t="60147" x="8164513" y="2876550"/>
          <p14:tracePt t="60153" x="8180388" y="2876550"/>
          <p14:tracePt t="60160" x="8202613" y="2876550"/>
          <p14:tracePt t="60167" x="8213725" y="2876550"/>
          <p14:tracePt t="60177" x="8221663" y="2876550"/>
          <p14:tracePt t="60183" x="8232775" y="2876550"/>
          <p14:tracePt t="60189" x="8237538" y="2876550"/>
          <p14:tracePt t="60197" x="8243888" y="2876550"/>
          <p14:tracePt t="60203" x="8248650" y="2876550"/>
          <p14:tracePt t="60211" x="8251825" y="2876550"/>
          <p14:tracePt t="60217" x="8259763" y="2876550"/>
          <p14:tracePt t="60228" x="8262938" y="2876550"/>
          <p14:tracePt t="60253" x="8267700" y="2876550"/>
          <p14:tracePt t="60267" x="8270875" y="2876550"/>
          <p14:tracePt t="60277" x="8274050" y="2871788"/>
          <p14:tracePt t="60283" x="8278813" y="2868613"/>
          <p14:tracePt t="60298" x="8278813" y="2863850"/>
          <p14:tracePt t="60317" x="8278813" y="2860675"/>
          <p14:tracePt t="60340" x="8278813" y="2857500"/>
          <p14:tracePt t="60347" x="8278813" y="2852738"/>
          <p14:tracePt t="60362" x="8278813" y="2846388"/>
          <p14:tracePt t="60367" x="8278813" y="2838450"/>
          <p14:tracePt t="60378" x="8278813" y="2833688"/>
          <p14:tracePt t="60383" x="8278813" y="2830513"/>
          <p14:tracePt t="60389" x="8278813" y="2827338"/>
          <p14:tracePt t="60397" x="8278813" y="2819400"/>
          <p14:tracePt t="60403" x="8278813" y="2816225"/>
          <p14:tracePt t="60412" x="8278813" y="2811463"/>
          <p14:tracePt t="60417" x="8278813" y="2808288"/>
          <p14:tracePt t="60429" x="8278813" y="2803525"/>
          <p14:tracePt t="60433" x="8278813" y="2792413"/>
          <p14:tracePt t="60440" x="8278813" y="2789238"/>
          <p14:tracePt t="60447" x="8289925" y="2773363"/>
          <p14:tracePt t="60453" x="8293100" y="2751138"/>
          <p14:tracePt t="60462" x="8293100" y="2728913"/>
          <p14:tracePt t="60468" x="8293100" y="2713038"/>
          <p14:tracePt t="60478" x="8293100" y="2701925"/>
          <p14:tracePt t="60483" x="8293100" y="2698750"/>
          <p14:tracePt t="60489" x="8293100" y="2690813"/>
          <p14:tracePt t="60497" x="8293100" y="2687638"/>
          <p14:tracePt t="60504" x="8293100" y="2682875"/>
          <p14:tracePt t="60511" x="8293100" y="2674938"/>
          <p14:tracePt t="60518" x="8293100" y="2671763"/>
          <p14:tracePt t="60527" x="8293100" y="2668588"/>
          <p14:tracePt t="60540" x="8293100" y="2663825"/>
          <p14:tracePt t="60568" x="8293100" y="2660650"/>
          <p14:tracePt t="60590" x="8293100" y="2657475"/>
          <p14:tracePt t="60597" x="8293100" y="2652713"/>
          <p14:tracePt t="60612" x="8285163" y="2652713"/>
          <p14:tracePt t="60618" x="8281988" y="2652713"/>
          <p14:tracePt t="60627" x="8278813" y="2641600"/>
          <p14:tracePt t="60633" x="8270875" y="2641600"/>
          <p14:tracePt t="60640" x="8267700" y="2638425"/>
          <p14:tracePt t="60648" x="8259763" y="2633663"/>
          <p14:tracePt t="60653" x="8248650" y="2627313"/>
          <p14:tracePt t="60661" x="8224838" y="2614613"/>
          <p14:tracePt t="60667" x="8188325" y="2595563"/>
          <p14:tracePt t="60675" x="8142288" y="2565400"/>
          <p14:tracePt t="60681" x="8108950" y="2543175"/>
          <p14:tracePt t="60689" x="8062913" y="2528888"/>
          <p14:tracePt t="60696" x="8021638" y="2513013"/>
          <p14:tracePt t="60703" x="7983538" y="2486025"/>
          <p14:tracePt t="60711" x="7931150" y="2471738"/>
          <p14:tracePt t="60717" x="7896225" y="2455863"/>
          <p14:tracePt t="60725" x="7854950" y="2441575"/>
          <p14:tracePt t="60731" x="7808913" y="2425700"/>
          <p14:tracePt t="60739" x="7756525" y="2419350"/>
          <p14:tracePt t="60746" x="7707313" y="2411413"/>
          <p14:tracePt t="60753" x="7643813" y="2403475"/>
          <p14:tracePt t="60761" x="7594600" y="2403475"/>
          <p14:tracePt t="60768" x="7534275" y="2403475"/>
          <p14:tracePt t="60775" x="7480300" y="2403475"/>
          <p14:tracePt t="60781" x="7439025" y="2403475"/>
          <p14:tracePt t="60789" x="7400925" y="2403475"/>
          <p14:tracePt t="60796" x="7378700" y="2403475"/>
          <p14:tracePt t="60803" x="7348538" y="2403475"/>
          <p14:tracePt t="60811" x="7329488" y="2403475"/>
          <p14:tracePt t="60818" x="7315200" y="2403475"/>
          <p14:tracePt t="60825" x="7291388" y="2403475"/>
          <p14:tracePt t="60832" x="7277100" y="2403475"/>
          <p14:tracePt t="60839" x="7246938" y="2403475"/>
          <p14:tracePt t="60847" x="7223125" y="2403475"/>
          <p14:tracePt t="60853" x="7200900" y="2403475"/>
          <p14:tracePt t="60862" x="7170738" y="2403475"/>
          <p14:tracePt t="60867" x="7148513" y="2403475"/>
          <p14:tracePt t="60874" x="7110413" y="2403475"/>
          <p14:tracePt t="60881" x="7080250" y="2403475"/>
          <p14:tracePt t="60889" x="7038975" y="2403475"/>
          <p14:tracePt t="60896" x="6985000" y="2395538"/>
          <p14:tracePt t="60903" x="6943725" y="2395538"/>
          <p14:tracePt t="60911" x="6902450" y="2395538"/>
          <p14:tracePt t="60917" x="6853238" y="2395538"/>
          <p14:tracePt t="60925" x="6823075" y="2395538"/>
          <p14:tracePt t="60932" x="6781800" y="2395538"/>
          <p14:tracePt t="60939" x="6746875" y="2395538"/>
          <p14:tracePt t="60958" x="6675438" y="2395538"/>
          <p14:tracePt t="60961" x="6634163" y="2400300"/>
          <p14:tracePt t="60968" x="6604000" y="2400300"/>
          <p14:tracePt t="60975" x="6562725" y="2406650"/>
          <p14:tracePt t="60982" x="6516688" y="2414588"/>
          <p14:tracePt t="60989" x="6494463" y="2419350"/>
          <p14:tracePt t="60996" x="6472238" y="2433638"/>
          <p14:tracePt t="61003" x="6445250" y="2436813"/>
          <p14:tracePt t="61011" x="6437313" y="2436813"/>
          <p14:tracePt t="61018" x="6426200" y="2436813"/>
          <p14:tracePt t="61025" x="6418263" y="2436813"/>
          <p14:tracePt t="61032" x="6415088" y="2436813"/>
          <p14:tracePt t="61040" x="6403975" y="2436813"/>
          <p14:tracePt t="61046" x="6399213" y="2436813"/>
          <p14:tracePt t="61054" x="6396038" y="2436813"/>
          <p14:tracePt t="61061" x="6392863" y="2436813"/>
          <p14:tracePt t="61068" x="6388100" y="2436813"/>
          <p14:tracePt t="61075" x="6384925" y="2436813"/>
          <p14:tracePt t="61082" x="6376988" y="2436813"/>
          <p14:tracePt t="61089" x="6373813" y="2436813"/>
          <p14:tracePt t="61127" x="6373813" y="2441575"/>
          <p14:tracePt t="61132" x="6373813" y="2449513"/>
          <p14:tracePt t="61142" x="6369050" y="2452688"/>
          <p14:tracePt t="61147" x="6361113" y="2455863"/>
          <p14:tracePt t="61155" x="6354763" y="2460625"/>
          <p14:tracePt t="61162" x="6346825" y="2471738"/>
          <p14:tracePt t="61169" x="6335713" y="2486025"/>
          <p14:tracePt t="61176" x="6316663" y="2498725"/>
          <p14:tracePt t="61183" x="6286500" y="2516188"/>
          <p14:tracePt t="61192" x="6259513" y="2532063"/>
          <p14:tracePt t="61197" x="6226175" y="2551113"/>
          <p14:tracePt t="61204" x="6199188" y="2565400"/>
          <p14:tracePt t="61213" x="6184900" y="2570163"/>
          <p14:tracePt t="61218" x="6161088" y="2578100"/>
          <p14:tracePt t="61227" x="6149975" y="2578100"/>
          <p14:tracePt t="61233" x="6142038" y="2578100"/>
          <p14:tracePt t="61242" x="6138863" y="2578100"/>
          <p14:tracePt t="61248" x="6130925" y="2578100"/>
          <p14:tracePt t="61254" x="6122988" y="2578100"/>
          <p14:tracePt t="61263" x="6119813" y="2578100"/>
          <p14:tracePt t="61268" x="6116638" y="2578100"/>
          <p14:tracePt t="61276" x="6111875" y="2578100"/>
          <p14:tracePt t="61282" x="6105525" y="2578100"/>
          <p14:tracePt t="61290" x="6100763" y="2578100"/>
          <p14:tracePt t="61297" x="6097588" y="2578100"/>
          <p14:tracePt t="61349" x="6097588" y="2581275"/>
          <p14:tracePt t="61355" x="6097588" y="2584450"/>
          <p14:tracePt t="61365" x="6097588" y="2589213"/>
          <p14:tracePt t="61369" x="6097588" y="2592388"/>
          <p14:tracePt t="61378" x="6105525" y="2603500"/>
          <p14:tracePt t="61383" x="6105525" y="2608263"/>
          <p14:tracePt t="61390" x="6105525" y="2611438"/>
          <p14:tracePt t="61397" x="6108700" y="2614613"/>
          <p14:tracePt t="61404" x="6111875" y="2627313"/>
          <p14:tracePt t="61412" x="6116638" y="2633663"/>
          <p14:tracePt t="61418" x="6135688" y="2660650"/>
          <p14:tracePt t="61426" x="6149975" y="2682875"/>
          <p14:tracePt t="61433" x="6161088" y="2709863"/>
          <p14:tracePt t="61441" x="6172200" y="2743200"/>
          <p14:tracePt t="61447" x="6188075" y="2770188"/>
          <p14:tracePt t="61454" x="6207125" y="2803525"/>
          <p14:tracePt t="61462" x="6229350" y="2838450"/>
          <p14:tracePt t="61468" x="6251575" y="2895600"/>
          <p14:tracePt t="61477" x="6294438" y="2959100"/>
          <p14:tracePt t="61483" x="6316663" y="3005138"/>
          <p14:tracePt t="61491" x="6335713" y="3038475"/>
          <p14:tracePt t="61497" x="6357938" y="3084513"/>
          <p14:tracePt t="61504" x="6373813" y="3106738"/>
          <p14:tracePt t="61512" x="6384925" y="3125788"/>
          <p14:tracePt t="61519" x="6388100" y="3136900"/>
          <p14:tracePt t="61527" x="6392863" y="3151188"/>
          <p14:tracePt t="61533" x="6399213" y="3163888"/>
          <p14:tracePt t="61544" x="6403975" y="3167063"/>
          <p14:tracePt t="61548" x="6410325" y="3170238"/>
          <p14:tracePt t="61555" x="6415088" y="3175000"/>
          <p14:tracePt t="61564" x="6423025" y="3178175"/>
          <p14:tracePt t="61569" x="6426200" y="3186113"/>
          <p14:tracePt t="61576" x="6434138" y="3194050"/>
          <p14:tracePt t="61584" x="6437313" y="3194050"/>
          <p14:tracePt t="61592" x="6445250" y="3194050"/>
          <p14:tracePt t="61598" x="6448425" y="3194050"/>
          <p14:tracePt t="61605" x="6456363" y="3194050"/>
          <p14:tracePt t="61613" x="6459538" y="3194050"/>
          <p14:tracePt t="61619" x="6464300" y="3194050"/>
          <p14:tracePt t="61655" x="6472238" y="3194050"/>
          <p14:tracePt t="61691" x="6472238" y="3189288"/>
          <p14:tracePt t="61698" x="6472238" y="3186113"/>
          <p14:tracePt t="61705" x="6472238" y="3178175"/>
          <p14:tracePt t="61713" x="6472238" y="3175000"/>
          <p14:tracePt t="61719" x="6472238" y="3170238"/>
          <p14:tracePt t="61728" x="6472238" y="3167063"/>
          <p14:tracePt t="61733" x="6472238" y="3163888"/>
          <p14:tracePt t="61744" x="6467475" y="3159125"/>
          <p14:tracePt t="61749" x="6464300" y="3155950"/>
          <p14:tracePt t="61755" x="6464300" y="3144838"/>
          <p14:tracePt t="61763" x="6464300" y="3140075"/>
          <p14:tracePt t="61769" x="6464300" y="3136900"/>
          <p14:tracePt t="61777" x="6464300" y="3133725"/>
          <p14:tracePt t="61784" x="6464300" y="3128963"/>
          <p14:tracePt t="61793" x="6464300" y="3121025"/>
          <p14:tracePt t="61798" x="6464300" y="3117850"/>
          <p14:tracePt t="61805" x="6464300" y="3114675"/>
          <p14:tracePt t="61813" x="6464300" y="3109913"/>
          <p14:tracePt t="61841" x="6459538" y="3109913"/>
          <p14:tracePt t="61855" x="6453188" y="3109913"/>
          <p14:tracePt t="61870" x="6448425" y="3109913"/>
          <p14:tracePt t="61884" x="6440488" y="3109913"/>
          <p14:tracePt t="61893" x="6437313" y="3109913"/>
          <p14:tracePt t="61905" x="6434138" y="3109913"/>
          <p14:tracePt t="61984" x="6434138" y="3106738"/>
          <p14:tracePt t="62013" x="6434138" y="3098800"/>
          <p14:tracePt t="62020" x="6434138" y="3090863"/>
          <p14:tracePt t="62028" x="6434138" y="3087688"/>
          <p14:tracePt t="62043" x="6434138" y="3084513"/>
          <p14:tracePt t="62056" x="6434138" y="3079750"/>
          <p14:tracePt t="62070" x="6434138" y="3076575"/>
          <p14:tracePt t="62286" x="6434138" y="3079750"/>
          <p14:tracePt t="62294" x="6434138" y="3084513"/>
          <p14:tracePt t="62300" x="6434138" y="3087688"/>
          <p14:tracePt t="62309" x="6434138" y="3095625"/>
          <p14:tracePt t="62315" x="6434138" y="3098800"/>
          <p14:tracePt t="62320" x="6434138" y="3106738"/>
          <p14:tracePt t="62328" x="6434138" y="3109913"/>
          <p14:tracePt t="62334" x="6434138" y="3114675"/>
          <p14:tracePt t="62342" x="6434138" y="3117850"/>
          <p14:tracePt t="62349" x="6434138" y="3125788"/>
          <p14:tracePt t="62356" x="6440488" y="3128963"/>
          <p14:tracePt t="62364" x="6440488" y="3133725"/>
          <p14:tracePt t="62370" x="6445250" y="3136900"/>
          <p14:tracePt t="62378" x="6448425" y="3151188"/>
          <p14:tracePt t="62384" x="6453188" y="3155950"/>
          <p14:tracePt t="62392" x="6456363" y="3159125"/>
          <p14:tracePt t="62399" x="6464300" y="3163888"/>
          <p14:tracePt t="62406" x="6467475" y="3170238"/>
          <p14:tracePt t="62414" x="6472238" y="3175000"/>
          <p14:tracePt t="62420" x="6472238" y="3178175"/>
          <p14:tracePt t="62430" x="6475413" y="3181350"/>
          <p14:tracePt t="62435" x="6483350" y="3186113"/>
          <p14:tracePt t="62443" x="6489700" y="3197225"/>
          <p14:tracePt t="62449" x="6494463" y="3200400"/>
          <p14:tracePt t="62456" x="6497638" y="3205163"/>
          <p14:tracePt t="62463" x="6502400" y="3216275"/>
          <p14:tracePt t="62470" x="6508750" y="3227388"/>
          <p14:tracePt t="62477" x="6513513" y="3235325"/>
          <p14:tracePt t="62484" x="6519863" y="3257550"/>
          <p14:tracePt t="62491" x="6524625" y="3268663"/>
          <p14:tracePt t="62498" x="6535738" y="3279775"/>
          <p14:tracePt t="62506" x="6538913" y="3292475"/>
          <p14:tracePt t="62513" x="6546850" y="3306763"/>
          <p14:tracePt t="62520" x="6551613" y="3317875"/>
          <p14:tracePt t="62528" x="6554788" y="3322638"/>
          <p14:tracePt t="62534" x="6557963" y="3325813"/>
          <p14:tracePt t="62541" x="6557963" y="3328988"/>
          <p14:tracePt t="62549" x="6557963" y="3333750"/>
          <p14:tracePt t="62556" x="6557963" y="3336925"/>
          <p14:tracePt t="62563" x="6557963" y="3348038"/>
          <p14:tracePt t="62570" x="6562725" y="3352800"/>
          <p14:tracePt t="62585" x="6569075" y="3352800"/>
          <p14:tracePt t="62593" x="6573838" y="3352800"/>
          <p14:tracePt t="62606" x="6577013" y="3352800"/>
          <p14:tracePt t="62614" x="6584950" y="3352800"/>
          <p14:tracePt t="62621" x="6588125" y="3352800"/>
          <p14:tracePt t="62630" x="6596063" y="3352800"/>
          <p14:tracePt t="62635" x="6599238" y="3352800"/>
          <p14:tracePt t="62644" x="6604000" y="3352800"/>
          <p14:tracePt t="62649" x="6611938" y="3352800"/>
          <p14:tracePt t="62656" x="6634163" y="3352800"/>
          <p14:tracePt t="62664" x="6653213" y="3340100"/>
          <p14:tracePt t="62671" x="6683375" y="3333750"/>
          <p14:tracePt t="62679" x="6724650" y="3325813"/>
          <p14:tracePt t="62685" x="6784975" y="3325813"/>
          <p14:tracePt t="62693" x="6845300" y="3325813"/>
          <p14:tracePt t="62700" x="6899275" y="3325813"/>
          <p14:tracePt t="62706" x="6959600" y="3325813"/>
          <p14:tracePt t="62716" x="7019925" y="3325813"/>
          <p14:tracePt t="62721" x="7080250" y="3328988"/>
          <p14:tracePt t="62729" x="7132638" y="3336925"/>
          <p14:tracePt t="62734" x="7186613" y="3352800"/>
          <p14:tracePt t="62741" x="7227888" y="3359150"/>
          <p14:tracePt t="62749" x="7250113" y="3359150"/>
          <p14:tracePt t="62756" x="7283450" y="3367088"/>
          <p14:tracePt t="62763" x="7302500" y="3367088"/>
          <p14:tracePt t="62770" x="7321550" y="3367088"/>
          <p14:tracePt t="62778" x="7345363" y="3370263"/>
          <p14:tracePt t="62784" x="7359650" y="3370263"/>
          <p14:tracePt t="62792" x="7378700" y="3378200"/>
          <p14:tracePt t="62799" x="7400925" y="3378200"/>
          <p14:tracePt t="62806" x="7416800" y="3378200"/>
          <p14:tracePt t="62814" x="7431088" y="3378200"/>
          <p14:tracePt t="62821" x="7454900" y="3378200"/>
          <p14:tracePt t="62829" x="7466013" y="3378200"/>
          <p14:tracePt t="62834" x="7480300" y="3378200"/>
          <p14:tracePt t="62842" x="7488238" y="3378200"/>
          <p14:tracePt t="62849" x="7507288" y="3378200"/>
          <p14:tracePt t="62856" x="7515225" y="3378200"/>
          <p14:tracePt t="62864" x="7526338" y="3378200"/>
          <p14:tracePt t="62871" x="7534275" y="3378200"/>
          <p14:tracePt t="62878" x="7553325" y="3378200"/>
          <p14:tracePt t="62886" x="7556500" y="3378200"/>
          <p14:tracePt t="62894" x="7559675" y="3378200"/>
          <p14:tracePt t="62900" x="7564438" y="3378200"/>
          <p14:tracePt t="62908" x="7567613" y="3378200"/>
          <p14:tracePt t="62916" x="7570788" y="3378200"/>
          <p14:tracePt t="62921" x="7578725" y="3378200"/>
          <p14:tracePt t="62930" x="7583488" y="3378200"/>
          <p14:tracePt t="62935" x="7586663" y="3382963"/>
          <p14:tracePt t="62950" x="7586663" y="3386138"/>
          <p14:tracePt t="62965" x="7586663" y="3389313"/>
          <p14:tracePt t="62971" x="7586663" y="3394075"/>
          <p14:tracePt t="62980" x="7586663" y="3405188"/>
          <p14:tracePt t="62986" x="7586663" y="3408363"/>
          <p14:tracePt t="62994" x="7586663" y="3413125"/>
          <p14:tracePt t="63000" x="7586663" y="3416300"/>
          <p14:tracePt t="63008" x="7586663" y="3424238"/>
          <p14:tracePt t="63017" x="7578725" y="3435350"/>
          <p14:tracePt t="63021" x="7567613" y="3446463"/>
          <p14:tracePt t="63031" x="7556500" y="3468688"/>
          <p14:tracePt t="63035" x="7545388" y="3487738"/>
          <p14:tracePt t="63045" x="7521575" y="3506788"/>
          <p14:tracePt t="63050" x="7491413" y="3533775"/>
          <p14:tracePt t="63060" x="7450138" y="3556000"/>
          <p14:tracePt t="63065" x="7412038" y="3578225"/>
          <p14:tracePt t="63072" x="7356475" y="3616325"/>
          <p14:tracePt t="63080" x="7302500" y="3640138"/>
          <p14:tracePt t="63086" x="7269163" y="3662363"/>
          <p14:tracePt t="63095" x="7212013" y="3692525"/>
          <p14:tracePt t="63100" x="7178675" y="3714750"/>
          <p14:tracePt t="63110" x="7132638" y="3730625"/>
          <p14:tracePt t="63116" x="7118350" y="3744913"/>
          <p14:tracePt t="63122" x="7094538" y="3752850"/>
          <p14:tracePt t="63131" x="7083425" y="3756025"/>
          <p14:tracePt t="63136" x="7072313" y="3760788"/>
          <p14:tracePt t="63145" x="7061200" y="3767138"/>
          <p14:tracePt t="63150" x="7058025" y="3771900"/>
          <p14:tracePt t="63160" x="7050088" y="3771900"/>
          <p14:tracePt t="63176" x="7042150" y="3771900"/>
          <p14:tracePt t="63180" x="7034213" y="3771900"/>
          <p14:tracePt t="63185" x="7031038" y="3771900"/>
          <p14:tracePt t="63193" x="7027863" y="3771900"/>
          <p14:tracePt t="63200" x="7023100" y="3771900"/>
          <p14:tracePt t="63207" x="7019925" y="3771900"/>
          <p14:tracePt t="63215" x="7015163" y="3771900"/>
          <p14:tracePt t="63221" x="7004050" y="3771900"/>
          <p14:tracePt t="63230" x="7000875" y="3771900"/>
          <p14:tracePt t="63236" x="6992938" y="3771900"/>
          <p14:tracePt t="63244" x="6981825" y="3771900"/>
          <p14:tracePt t="63250" x="6965950" y="3771900"/>
          <p14:tracePt t="63258" x="6943725" y="3771900"/>
          <p14:tracePt t="63265" x="6921500" y="3771900"/>
          <p14:tracePt t="63271" x="6883400" y="3771900"/>
          <p14:tracePt t="63279" x="6861175" y="3771900"/>
          <p14:tracePt t="63286" x="6823075" y="3771900"/>
          <p14:tracePt t="63293" x="6792913" y="3771900"/>
          <p14:tracePt t="63300" x="6751638" y="3771900"/>
          <p14:tracePt t="63308" x="6716713" y="3771900"/>
          <p14:tracePt t="63315" x="6678613" y="3771900"/>
          <p14:tracePt t="63322" x="6637338" y="3771900"/>
          <p14:tracePt t="63330" x="6615113" y="3771900"/>
          <p14:tracePt t="63335" x="6592888" y="3771900"/>
          <p14:tracePt t="63343" x="6569075" y="3771900"/>
          <p14:tracePt t="63350" x="6554788" y="3771900"/>
          <p14:tracePt t="63359" x="6543675" y="3771900"/>
          <p14:tracePt t="63364" x="6532563" y="3771900"/>
          <p14:tracePt t="63372" x="6508750" y="3771900"/>
          <p14:tracePt t="63379" x="6502400" y="3771900"/>
          <p14:tracePt t="63387" x="6489700" y="3771900"/>
          <p14:tracePt t="63395" x="6483350" y="3771900"/>
          <p14:tracePt t="63402" x="6464300" y="3767138"/>
          <p14:tracePt t="63410" x="6456363" y="3767138"/>
          <p14:tracePt t="63416" x="6445250" y="3767138"/>
          <p14:tracePt t="63422" x="6440488" y="3767138"/>
          <p14:tracePt t="63429" x="6437313" y="3767138"/>
          <p14:tracePt t="63436" x="6434138" y="37671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8343900" cy="3365893"/>
          </a:xfrm>
        </p:spPr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Sequential pair-wise linear solutions (partial solutions)</a:t>
            </a:r>
          </a:p>
          <a:p>
            <a:pPr lvl="1"/>
            <a:r>
              <a:rPr lang="en-AU" dirty="0"/>
              <a:t>Repeat for all sequential pairs               . </a:t>
            </a:r>
          </a:p>
          <a:p>
            <a:r>
              <a:rPr lang="en-AU" dirty="0"/>
              <a:t>Intersection of linear partial solutions gives final estimate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Positive-definite covariances (positive traces) guarantee single 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12031-B8FD-46C0-809C-B1D783D4A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142" y="2245159"/>
            <a:ext cx="6847716" cy="171192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Multi-sensor Case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AFC90F3-6C31-4CEB-8AB4-B1E40C1BFAC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67" y="1590532"/>
            <a:ext cx="838718" cy="15814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8944CEA-D787-4834-8359-C18BC69534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098"/>
    </mc:Choice>
    <mc:Fallback xmlns="">
      <p:transition spd="slow" advTm="93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965" x="7553325" y="1708150"/>
          <p14:tracePt t="20815" x="7534275" y="1708150"/>
          <p14:tracePt t="20823" x="7518400" y="1708150"/>
          <p14:tracePt t="20832" x="7496175" y="1708150"/>
          <p14:tracePt t="20839" x="7488238" y="1708150"/>
          <p14:tracePt t="20843" x="7477125" y="1708150"/>
          <p14:tracePt t="20850" x="7469188" y="1708150"/>
          <p14:tracePt t="20856" x="7450138" y="1708150"/>
          <p14:tracePt t="20865" x="7446963" y="1708150"/>
          <p14:tracePt t="20871" x="7442200" y="1708150"/>
          <p14:tracePt t="20879" x="7439025" y="1708150"/>
          <p14:tracePt t="20885" x="7435850" y="1708150"/>
          <p14:tracePt t="20892" x="7431088" y="1708150"/>
          <p14:tracePt t="20900" x="7424738" y="1708150"/>
          <p14:tracePt t="20906" x="7419975" y="1708150"/>
          <p14:tracePt t="20915" x="7416800" y="1708150"/>
          <p14:tracePt t="20921" x="7408863" y="1708150"/>
          <p14:tracePt t="20929" x="7405688" y="1708150"/>
          <p14:tracePt t="20935" x="7397750" y="1708150"/>
          <p14:tracePt t="20942" x="7394575" y="1708150"/>
          <p14:tracePt t="20950" x="7389813" y="1708150"/>
          <p14:tracePt t="20956" x="7386638" y="1708150"/>
          <p14:tracePt t="20965" x="7381875" y="1708150"/>
          <p14:tracePt t="20979" x="7378700" y="1708150"/>
          <p14:tracePt t="20985" x="7375525" y="1708150"/>
          <p14:tracePt t="21001" x="7362825" y="1708150"/>
          <p14:tracePt t="21007" x="7359650" y="1708150"/>
          <p14:tracePt t="21015" x="7356475" y="1708150"/>
          <p14:tracePt t="21021" x="7351713" y="1708150"/>
          <p14:tracePt t="21029" x="7348538" y="1708150"/>
          <p14:tracePt t="21035" x="7345363" y="1708150"/>
          <p14:tracePt t="21043" x="7337425" y="1708150"/>
          <p14:tracePt t="21050" x="7329488" y="1708150"/>
          <p14:tracePt t="21057" x="7315200" y="1700213"/>
          <p14:tracePt t="21065" x="7302500" y="1700213"/>
          <p14:tracePt t="21071" x="7291388" y="1700213"/>
          <p14:tracePt t="21079" x="7288213" y="1700213"/>
          <p14:tracePt t="21085" x="7280275" y="1697038"/>
          <p14:tracePt t="21093" x="7265988" y="1697038"/>
          <p14:tracePt t="21101" x="7253288" y="1697038"/>
          <p14:tracePt t="21106" x="7250113" y="1697038"/>
          <p14:tracePt t="21114" x="7239000" y="1697038"/>
          <p14:tracePt t="21120" x="7231063" y="1697038"/>
          <p14:tracePt t="21128" x="7216775" y="1697038"/>
          <p14:tracePt t="21135" x="7204075" y="1697038"/>
          <p14:tracePt t="21142" x="7192963" y="1697038"/>
          <p14:tracePt t="21150" x="7186613" y="1697038"/>
          <p14:tracePt t="21156" x="7170738" y="1697038"/>
          <p14:tracePt t="21165" x="7159625" y="1697038"/>
          <p14:tracePt t="21171" x="7151688" y="1697038"/>
          <p14:tracePt t="21178" x="7140575" y="1693863"/>
          <p14:tracePt t="21185" x="7118350" y="1685925"/>
          <p14:tracePt t="21192" x="7099300" y="1685925"/>
          <p14:tracePt t="21200" x="7083425" y="1681163"/>
          <p14:tracePt t="21207" x="7061200" y="1681163"/>
          <p14:tracePt t="21214" x="7050088" y="1681163"/>
          <p14:tracePt t="21221" x="7034213" y="1674813"/>
          <p14:tracePt t="21228" x="7019925" y="1670050"/>
          <p14:tracePt t="21235" x="7000875" y="1670050"/>
          <p14:tracePt t="21243" x="6985000" y="1658938"/>
          <p14:tracePt t="21266" x="6894513" y="1639888"/>
          <p14:tracePt t="21272" x="6845300" y="1631950"/>
          <p14:tracePt t="21280" x="6792913" y="1625600"/>
          <p14:tracePt t="21287" x="6751638" y="1617663"/>
          <p14:tracePt t="21293" x="6686550" y="1601788"/>
          <p14:tracePt t="21300" x="6615113" y="1576388"/>
          <p14:tracePt t="21308" x="6532563" y="1560513"/>
          <p14:tracePt t="21315" x="6459538" y="1546225"/>
          <p14:tracePt t="21322" x="6388100" y="1538288"/>
          <p14:tracePt t="21329" x="6316663" y="1519238"/>
          <p14:tracePt t="21336" x="6234113" y="1497013"/>
          <p14:tracePt t="21344" x="6142038" y="1489075"/>
          <p14:tracePt t="21350" x="6062663" y="1477963"/>
          <p14:tracePt t="21357" x="5980113" y="1462088"/>
          <p14:tracePt t="21366" x="5897563" y="1455738"/>
          <p14:tracePt t="21372" x="5805488" y="1447800"/>
          <p14:tracePt t="21379" x="5708650" y="1439863"/>
          <p14:tracePt t="21386" x="5616575" y="1428750"/>
          <p14:tracePt t="21394" x="5526088" y="1420813"/>
          <p14:tracePt t="21401" x="5435600" y="1420813"/>
          <p14:tracePt t="21408" x="5394325" y="1420813"/>
          <p14:tracePt t="21415" x="5372100" y="1420813"/>
          <p14:tracePt t="21422" x="5356225" y="1420813"/>
          <p14:tracePt t="21681" x="5265738" y="1431925"/>
          <p14:tracePt t="21689" x="5137150" y="1450975"/>
          <p14:tracePt t="21698" x="4945063" y="1473200"/>
          <p14:tracePt t="21704" x="4754563" y="1485900"/>
          <p14:tracePt t="21709" x="4562475" y="1497013"/>
          <p14:tracePt t="21718" x="4327525" y="1519238"/>
          <p14:tracePt t="21723" x="4143375" y="1519238"/>
          <p14:tracePt t="21730" x="3935413" y="1530350"/>
          <p14:tracePt t="21737" x="3768725" y="1530350"/>
          <p14:tracePt t="21747" x="3602038" y="1530350"/>
          <p14:tracePt t="21752" x="3478213" y="1530350"/>
          <p14:tracePt t="21758" x="3311525" y="1530350"/>
          <p14:tracePt t="21767" x="3201988" y="1530350"/>
          <p14:tracePt t="21773" x="3092450" y="1530350"/>
          <p14:tracePt t="21781" x="2955925" y="1530350"/>
          <p14:tracePt t="21787" x="2846388" y="1530350"/>
          <p14:tracePt t="21796" x="2744788" y="1530350"/>
          <p14:tracePt t="21802" x="2635250" y="1530350"/>
          <p14:tracePt t="21810" x="2544763" y="1530350"/>
          <p14:tracePt t="21817" x="2452688" y="1541463"/>
          <p14:tracePt t="21823" x="2373313" y="1541463"/>
          <p14:tracePt t="21830" x="2320925" y="1549400"/>
          <p14:tracePt t="21837" x="2260600" y="1549400"/>
          <p14:tracePt t="21847" x="2211388" y="1557338"/>
          <p14:tracePt t="21852" x="2159000" y="1565275"/>
          <p14:tracePt t="21858" x="2128838" y="1565275"/>
          <p14:tracePt t="21867" x="2085975" y="1565275"/>
          <p14:tracePt t="21873" x="2063750" y="1568450"/>
          <p14:tracePt t="21881" x="2044700" y="1568450"/>
          <p14:tracePt t="21887" x="2022475" y="1568450"/>
          <p14:tracePt t="21897" x="2014538" y="1571625"/>
          <p14:tracePt t="21903" x="2003425" y="1579563"/>
          <p14:tracePt t="21909" x="1992313" y="1579563"/>
          <p14:tracePt t="21917" x="1976438" y="1590675"/>
          <p14:tracePt t="21923" x="1965325" y="1595438"/>
          <p14:tracePt t="21931" x="1954213" y="1601788"/>
          <p14:tracePt t="21937" x="1946275" y="1606550"/>
          <p14:tracePt t="21948" x="1935163" y="1609725"/>
          <p14:tracePt t="21952" x="1908175" y="1620838"/>
          <p14:tracePt t="21959" x="1893888" y="1631950"/>
          <p14:tracePt t="21968" x="1860550" y="1658938"/>
          <p14:tracePt t="21973" x="1833563" y="1681163"/>
          <p14:tracePt t="21983" x="1806575" y="1700213"/>
          <p14:tracePt t="21987" x="1768475" y="1738313"/>
          <p14:tracePt t="21997" x="1735138" y="1765300"/>
          <p14:tracePt t="22002" x="1697038" y="1803400"/>
          <p14:tracePt t="22010" x="1658938" y="1833563"/>
          <p14:tracePt t="22019" x="1614488" y="1878013"/>
          <p14:tracePt t="22023" x="1557338" y="1927225"/>
          <p14:tracePt t="22032" x="1508125" y="1984375"/>
          <p14:tracePt t="22037" x="1444625" y="2041525"/>
          <p14:tracePt t="22048" x="1387475" y="2097088"/>
          <p14:tracePt t="22052" x="1319213" y="2157413"/>
          <p14:tracePt t="22059" x="1262063" y="2222500"/>
          <p14:tracePt t="22068" x="1193800" y="2297113"/>
          <p14:tracePt t="22073" x="1119188" y="2365375"/>
          <p14:tracePt t="22081" x="1042988" y="2433638"/>
          <p14:tracePt t="22087" x="974725" y="2490788"/>
          <p14:tracePt t="22095" x="930275" y="2540000"/>
          <p14:tracePt t="22102" x="873125" y="2589213"/>
          <p14:tracePt t="22109" x="827088" y="2633663"/>
          <p14:tracePt t="22117" x="790575" y="2657475"/>
          <p14:tracePt t="22123" x="763588" y="2674938"/>
          <p14:tracePt t="22132" x="741363" y="2687638"/>
          <p14:tracePt t="22137" x="722313" y="2706688"/>
          <p14:tracePt t="22145" x="706438" y="2717800"/>
          <p14:tracePt t="22152" x="687388" y="2728913"/>
          <p14:tracePt t="22159" x="676275" y="2740025"/>
          <p14:tracePt t="22167" x="668338" y="2743200"/>
          <p14:tracePt t="22173" x="657225" y="2759075"/>
          <p14:tracePt t="22181" x="638175" y="2770188"/>
          <p14:tracePt t="22187" x="627063" y="2781300"/>
          <p14:tracePt t="22195" x="615950" y="2792413"/>
          <p14:tracePt t="22202" x="604838" y="2811463"/>
          <p14:tracePt t="22209" x="601663" y="2816225"/>
          <p14:tracePt t="22217" x="596900" y="2819400"/>
          <p14:tracePt t="35679" x="604838" y="2808288"/>
          <p14:tracePt t="35687" x="608013" y="2797175"/>
          <p14:tracePt t="35694" x="612775" y="2789238"/>
          <p14:tracePt t="35708" x="623888" y="2770188"/>
          <p14:tracePt t="35711" x="635000" y="2754313"/>
          <p14:tracePt t="35715" x="654050" y="2743200"/>
          <p14:tracePt t="35722" x="665163" y="2732088"/>
          <p14:tracePt t="35728" x="668338" y="2717800"/>
          <p14:tracePt t="35736" x="673100" y="2706688"/>
          <p14:tracePt t="35742" x="684213" y="2693988"/>
          <p14:tracePt t="35752" x="687388" y="2690813"/>
          <p14:tracePt t="35758" x="700088" y="2687638"/>
          <p14:tracePt t="35763" x="711200" y="2674938"/>
          <p14:tracePt t="35771" x="714375" y="2663825"/>
          <p14:tracePt t="35777" x="725488" y="2660650"/>
          <p14:tracePt t="35786" x="730250" y="2652713"/>
          <p14:tracePt t="35792" x="741363" y="2644775"/>
          <p14:tracePt t="35800" x="747713" y="2641600"/>
          <p14:tracePt t="35806" x="752475" y="2633663"/>
          <p14:tracePt t="35813" x="763588" y="2630488"/>
          <p14:tracePt t="35821" x="766763" y="2627313"/>
          <p14:tracePt t="35828" x="779463" y="2611438"/>
          <p14:tracePt t="35836" x="782638" y="2608263"/>
          <p14:tracePt t="35842" x="785813" y="2603500"/>
          <p14:tracePt t="35849" x="796925" y="2600325"/>
          <p14:tracePt t="35856" x="801688" y="2592388"/>
          <p14:tracePt t="35864" x="804863" y="2589213"/>
          <p14:tracePt t="35871" x="809625" y="2584450"/>
          <p14:tracePt t="35878" x="815975" y="2578100"/>
          <p14:tracePt t="35886" x="823913" y="2565400"/>
          <p14:tracePt t="35892" x="835025" y="2559050"/>
          <p14:tracePt t="35900" x="842963" y="2554288"/>
          <p14:tracePt t="35906" x="854075" y="2543175"/>
          <p14:tracePt t="35914" x="865188" y="2540000"/>
          <p14:tracePt t="35921" x="876300" y="2528888"/>
          <p14:tracePt t="35928" x="889000" y="2513013"/>
          <p14:tracePt t="35936" x="903288" y="2505075"/>
          <p14:tracePt t="35942" x="914400" y="2501900"/>
          <p14:tracePt t="35949" x="925513" y="2493963"/>
          <p14:tracePt t="35956" x="933450" y="2490788"/>
          <p14:tracePt t="35964" x="944563" y="2479675"/>
          <p14:tracePt t="35971" x="963613" y="2474913"/>
          <p14:tracePt t="35978" x="971550" y="2463800"/>
          <p14:tracePt t="35987" x="982663" y="2444750"/>
          <p14:tracePt t="35992" x="1001713" y="2433638"/>
          <p14:tracePt t="36000" x="1023938" y="2422525"/>
          <p14:tracePt t="36006" x="1042988" y="2411413"/>
          <p14:tracePt t="36015" x="1058863" y="2395538"/>
          <p14:tracePt t="36021" x="1084263" y="2381250"/>
          <p14:tracePt t="36028" x="1100138" y="2370138"/>
          <p14:tracePt t="36037" x="1119188" y="2357438"/>
          <p14:tracePt t="36042" x="1141413" y="2346325"/>
          <p14:tracePt t="36050" x="1160463" y="2327275"/>
          <p14:tracePt t="36057" x="1176338" y="2316163"/>
          <p14:tracePt t="36064" x="1201738" y="2312988"/>
          <p14:tracePt t="36071" x="1209675" y="2309813"/>
          <p14:tracePt t="36078" x="1220788" y="2301875"/>
          <p14:tracePt t="36086" x="1231900" y="2297113"/>
          <p14:tracePt t="36092" x="1247775" y="2290763"/>
          <p14:tracePt t="36100" x="1258888" y="2282825"/>
          <p14:tracePt t="36107" x="1262063" y="2282825"/>
          <p14:tracePt t="36114" x="1273175" y="2274888"/>
          <p14:tracePt t="36122" x="1281113" y="2274888"/>
          <p14:tracePt t="36128" x="1300163" y="2271713"/>
          <p14:tracePt t="36136" x="1308100" y="2263775"/>
          <p14:tracePt t="36143" x="1327150" y="2260600"/>
          <p14:tracePt t="36149" x="1341438" y="2260600"/>
          <p14:tracePt t="36157" x="1365250" y="2260600"/>
          <p14:tracePt t="36165" x="1379538" y="2260600"/>
          <p14:tracePt t="36171" x="1398588" y="2252663"/>
          <p14:tracePt t="36178" x="1420813" y="2247900"/>
          <p14:tracePt t="36186" x="1436688" y="2247900"/>
          <p14:tracePt t="36193" x="1450975" y="2247900"/>
          <p14:tracePt t="36200" x="1474788" y="2247900"/>
          <p14:tracePt t="36207" x="1493838" y="2247900"/>
          <p14:tracePt t="36214" x="1500188" y="2244725"/>
          <p14:tracePt t="36223" x="1524000" y="2244725"/>
          <p14:tracePt t="36228" x="1535113" y="2244725"/>
          <p14:tracePt t="36236" x="1549400" y="2244725"/>
          <p14:tracePt t="36242" x="1573213" y="2236788"/>
          <p14:tracePt t="36250" x="1590675" y="2236788"/>
          <p14:tracePt t="36268" x="1614488" y="2236788"/>
          <p14:tracePt t="36271" x="1636713" y="2236788"/>
          <p14:tracePt t="36278" x="1647825" y="2236788"/>
          <p14:tracePt t="36286" x="1663700" y="2236788"/>
          <p14:tracePt t="36292" x="1677988" y="2236788"/>
          <p14:tracePt t="36300" x="1689100" y="2236788"/>
          <p14:tracePt t="36307" x="1701800" y="2236788"/>
          <p14:tracePt t="36314" x="1708150" y="2236788"/>
          <p14:tracePt t="36321" x="1719263" y="2236788"/>
          <p14:tracePt t="36328" x="1743075" y="2236788"/>
          <p14:tracePt t="36336" x="1749425" y="2236788"/>
          <p14:tracePt t="36342" x="1762125" y="2236788"/>
          <p14:tracePt t="36350" x="1768475" y="2236788"/>
          <p14:tracePt t="36357" x="1787525" y="2236788"/>
          <p14:tracePt t="36364" x="1795463" y="2236788"/>
          <p14:tracePt t="36371" x="1806575" y="2236788"/>
          <p14:tracePt t="36378" x="1814513" y="2236788"/>
          <p14:tracePt t="36386" x="1833563" y="2236788"/>
          <p14:tracePt t="36393" x="1841500" y="2225675"/>
          <p14:tracePt t="36401" x="1852613" y="2225675"/>
          <p14:tracePt t="36407" x="1855788" y="2225675"/>
          <p14:tracePt t="36414" x="1866900" y="2225675"/>
          <p14:tracePt t="36422" x="1882775" y="2225675"/>
          <p14:tracePt t="36429" x="1890713" y="2225675"/>
          <p14:tracePt t="36436" x="1901825" y="2222500"/>
          <p14:tracePt t="36443" x="1912938" y="2222500"/>
          <p14:tracePt t="36450" x="1920875" y="2222500"/>
          <p14:tracePt t="36457" x="1939925" y="2214563"/>
          <p14:tracePt t="36465" x="1954213" y="2214563"/>
          <p14:tracePt t="36471" x="1962150" y="2214563"/>
          <p14:tracePt t="36478" x="1973263" y="2211388"/>
          <p14:tracePt t="36486" x="1987550" y="2211388"/>
          <p14:tracePt t="36493" x="2000250" y="2211388"/>
          <p14:tracePt t="36501" x="2011363" y="2211388"/>
          <p14:tracePt t="36507" x="2019300" y="2211388"/>
          <p14:tracePt t="36515" x="2030413" y="2211388"/>
          <p14:tracePt t="36522" x="2036763" y="2211388"/>
          <p14:tracePt t="36529" x="2049463" y="2211388"/>
          <p14:tracePt t="36537" x="2055813" y="2211388"/>
          <p14:tracePt t="36543" x="2060575" y="2211388"/>
          <p14:tracePt t="36550" x="2071688" y="2211388"/>
          <p14:tracePt t="36557" x="2085975" y="2211388"/>
          <p14:tracePt t="36565" x="2098675" y="2211388"/>
          <p14:tracePt t="36572" x="2105025" y="2211388"/>
          <p14:tracePt t="36579" x="2109788" y="2211388"/>
          <p14:tracePt t="36586" x="2120900" y="2211388"/>
          <p14:tracePt t="36593" x="2135188" y="2211388"/>
          <p14:tracePt t="36602" x="2139950" y="2211388"/>
          <p14:tracePt t="36608" x="2151063" y="2211388"/>
          <p14:tracePt t="36618" x="2159000" y="2211388"/>
          <p14:tracePt t="36624" x="2170113" y="2211388"/>
          <p14:tracePt t="36630" x="2184400" y="2211388"/>
          <p14:tracePt t="36638" x="2195513" y="2211388"/>
          <p14:tracePt t="36644" x="2203450" y="2211388"/>
          <p14:tracePt t="36652" x="2214563" y="2211388"/>
          <p14:tracePt t="36658" x="2222500" y="2211388"/>
          <p14:tracePt t="36668" x="2241550" y="2211388"/>
          <p14:tracePt t="36673" x="2249488" y="2211388"/>
          <p14:tracePt t="36680" x="2260600" y="2211388"/>
          <p14:tracePt t="36688" x="2268538" y="2211388"/>
          <p14:tracePt t="36694" x="2271713" y="2211388"/>
          <p14:tracePt t="36703" x="2287588" y="2211388"/>
          <p14:tracePt t="36709" x="2298700" y="2211388"/>
          <p14:tracePt t="36719" x="2301875" y="2211388"/>
          <p14:tracePt t="36723" x="2312988" y="2211388"/>
          <p14:tracePt t="36730" x="2320925" y="2211388"/>
          <p14:tracePt t="36738" x="2336800" y="2217738"/>
          <p14:tracePt t="36744" x="2347913" y="2222500"/>
          <p14:tracePt t="36752" x="2359025" y="2233613"/>
          <p14:tracePt t="36759" x="2370138" y="2236788"/>
          <p14:tracePt t="36769" x="2378075" y="2236788"/>
          <p14:tracePt t="36775" x="2397125" y="2236788"/>
          <p14:tracePt t="36780" x="2403475" y="2244725"/>
          <p14:tracePt t="36788" x="2408238" y="2244725"/>
          <p14:tracePt t="36793" x="2419350" y="2247900"/>
          <p14:tracePt t="36803" x="2422525" y="2247900"/>
          <p14:tracePt t="36808" x="2427288" y="2247900"/>
          <p14:tracePt t="36816" x="2441575" y="2252663"/>
          <p14:tracePt t="36822" x="2452688" y="2252663"/>
          <p14:tracePt t="36829" x="2457450" y="2252663"/>
          <p14:tracePt t="36837" x="2460625" y="2252663"/>
          <p14:tracePt t="36843" x="2468563" y="2252663"/>
          <p14:tracePt t="36850" x="2487613" y="2252663"/>
          <p14:tracePt t="36857" x="2490788" y="2252663"/>
          <p14:tracePt t="36865" x="2495550" y="2255838"/>
          <p14:tracePt t="36872" x="2498725" y="2255838"/>
          <p14:tracePt t="36879" x="2501900" y="2263775"/>
          <p14:tracePt t="36887" x="2506663" y="2263775"/>
          <p14:tracePt t="36893" x="2513013" y="2263775"/>
          <p14:tracePt t="37675" x="2520950" y="2260600"/>
          <p14:tracePt t="37684" x="2536825" y="2260600"/>
          <p14:tracePt t="37691" x="2547938" y="2260600"/>
          <p14:tracePt t="37697" x="2562225" y="2260600"/>
          <p14:tracePt t="37706" x="2574925" y="2260600"/>
          <p14:tracePt t="37711" x="2581275" y="2260600"/>
          <p14:tracePt t="37718" x="2586038" y="2260600"/>
          <p14:tracePt t="37725" x="2592388" y="2260600"/>
          <p14:tracePt t="37732" x="2597150" y="2260600"/>
          <p14:tracePt t="37739" x="2600325" y="2260600"/>
          <p14:tracePt t="37745" x="2608263" y="2260600"/>
          <p14:tracePt t="37754" x="2611438" y="2260600"/>
          <p14:tracePt t="37760" x="2616200" y="2260600"/>
          <p14:tracePt t="37768" x="2624138" y="2260600"/>
          <p14:tracePt t="37774" x="2627313" y="2260600"/>
          <p14:tracePt t="37780" x="2630488" y="2255838"/>
          <p14:tracePt t="37789" x="2638425" y="2255838"/>
          <p14:tracePt t="37795" x="2641600" y="2255838"/>
          <p14:tracePt t="37804" x="2654300" y="2255838"/>
          <p14:tracePt t="37809" x="2657475" y="2255838"/>
          <p14:tracePt t="37816" x="2660650" y="2255838"/>
          <p14:tracePt t="37824" x="2665413" y="2255838"/>
          <p14:tracePt t="37831" x="2668588" y="2255838"/>
          <p14:tracePt t="37838" x="2676525" y="2255838"/>
          <p14:tracePt t="37845" x="2679700" y="2255838"/>
          <p14:tracePt t="37853" x="2684463" y="2255838"/>
          <p14:tracePt t="37859" x="2687638" y="2255838"/>
          <p14:tracePt t="37866" x="2695575" y="2252663"/>
          <p14:tracePt t="37874" x="2703513" y="2252663"/>
          <p14:tracePt t="37881" x="2709863" y="2252663"/>
          <p14:tracePt t="37888" x="2720975" y="2252663"/>
          <p14:tracePt t="37895" x="2725738" y="2252663"/>
          <p14:tracePt t="37903" x="2728913" y="2252663"/>
          <p14:tracePt t="37910" x="2744788" y="2252663"/>
          <p14:tracePt t="37917" x="2747963" y="2252663"/>
          <p14:tracePt t="37924" x="2751138" y="2252663"/>
          <p14:tracePt t="37931" x="2755900" y="2252663"/>
          <p14:tracePt t="37939" x="2759075" y="2252663"/>
          <p14:tracePt t="37945" x="2763838" y="2252663"/>
          <p14:tracePt t="37959" x="2770188" y="2252663"/>
          <p14:tracePt t="37967" x="2774950" y="2252663"/>
          <p14:tracePt t="37982" x="2778125" y="2252663"/>
          <p14:tracePt t="37988" x="2786063" y="2252663"/>
          <p14:tracePt t="37995" x="2789238" y="2252663"/>
          <p14:tracePt t="38003" x="2797175" y="2252663"/>
          <p14:tracePt t="38010" x="2800350" y="2252663"/>
          <p14:tracePt t="38105" x="2805113" y="2252663"/>
          <p14:tracePt t="38112" x="2808288" y="2252663"/>
          <p14:tracePt t="38120" x="2813050" y="2252663"/>
          <p14:tracePt t="38127" x="2816225" y="2252663"/>
          <p14:tracePt t="38135" x="2819400" y="2252663"/>
          <p14:tracePt t="38155" x="2830513" y="2255838"/>
          <p14:tracePt t="38168" x="2830513" y="2263775"/>
          <p14:tracePt t="38190" x="2835275" y="2266950"/>
          <p14:tracePt t="38205" x="2835275" y="2271713"/>
          <p14:tracePt t="38225" x="2838450" y="2274888"/>
          <p14:tracePt t="38235" x="2838450" y="2279650"/>
          <p14:tracePt t="38255" x="2838450" y="2282825"/>
          <p14:tracePt t="38290" x="2838450" y="2286000"/>
          <p14:tracePt t="38333" x="2843213" y="2290763"/>
          <p14:tracePt t="38339" x="2843213" y="2297113"/>
          <p14:tracePt t="38354" x="2849563" y="2305050"/>
          <p14:tracePt t="38361" x="2849563" y="2309813"/>
          <p14:tracePt t="38369" x="2849563" y="2312988"/>
          <p14:tracePt t="38375" x="2854325" y="2320925"/>
          <p14:tracePt t="38385" x="2857500" y="2324100"/>
          <p14:tracePt t="38390" x="2857500" y="2327275"/>
          <p14:tracePt t="38397" x="2857500" y="2332038"/>
          <p14:tracePt t="38406" x="2857500" y="2335213"/>
          <p14:tracePt t="38411" x="2857500" y="2339975"/>
          <p14:tracePt t="38419" x="2862263" y="2351088"/>
          <p14:tracePt t="38425" x="2862263" y="2354263"/>
          <p14:tracePt t="38435" x="2862263" y="2357438"/>
          <p14:tracePt t="38440" x="2862263" y="2362200"/>
          <p14:tracePt t="38447" x="2862263" y="2365375"/>
          <p14:tracePt t="38455" x="2862263" y="2370138"/>
          <p14:tracePt t="38461" x="2862263" y="2376488"/>
          <p14:tracePt t="38468" x="2862263" y="2381250"/>
          <p14:tracePt t="38475" x="2865438" y="2395538"/>
          <p14:tracePt t="38485" x="2865438" y="2403475"/>
          <p14:tracePt t="38490" x="2876550" y="2414588"/>
          <p14:tracePt t="38497" x="2884488" y="2430463"/>
          <p14:tracePt t="38506" x="2884488" y="2452688"/>
          <p14:tracePt t="38511" x="2887663" y="2471738"/>
          <p14:tracePt t="38519" x="2887663" y="2479675"/>
          <p14:tracePt t="38525" x="2887663" y="2490788"/>
          <p14:tracePt t="38535" x="2887663" y="2505075"/>
          <p14:tracePt t="38541" x="2887663" y="2516188"/>
          <p14:tracePt t="38547" x="2887663" y="2524125"/>
          <p14:tracePt t="38555" x="2887663" y="2535238"/>
          <p14:tracePt t="38561" x="2887663" y="2540000"/>
          <p14:tracePt t="38569" x="2887663" y="2543175"/>
          <p14:tracePt t="38575" x="2887663" y="2547938"/>
          <p14:tracePt t="38584" x="2887663" y="2559050"/>
          <p14:tracePt t="38590" x="2887663" y="2562225"/>
          <p14:tracePt t="38597" x="2887663" y="2565400"/>
          <p14:tracePt t="38606" x="2887663" y="2570163"/>
          <p14:tracePt t="38611" x="2887663" y="2573338"/>
          <p14:tracePt t="38620" x="2887663" y="2578100"/>
          <p14:tracePt t="38625" x="2887663" y="2581275"/>
          <p14:tracePt t="38635" x="2887663" y="2589213"/>
          <p14:tracePt t="38641" x="2887663" y="2592388"/>
          <p14:tracePt t="38727" x="2887663" y="2600325"/>
          <p14:tracePt t="38792" x="2887663" y="2603500"/>
          <p14:tracePt t="38820" x="2887663" y="2608263"/>
          <p14:tracePt t="38826" x="2887663" y="2614613"/>
          <p14:tracePt t="38835" x="2887663" y="2619375"/>
          <p14:tracePt t="38841" x="2887663" y="2622550"/>
          <p14:tracePt t="38847" x="2887663" y="2638425"/>
          <p14:tracePt t="38855" x="2887663" y="2668588"/>
          <p14:tracePt t="38862" x="2887663" y="2698750"/>
          <p14:tracePt t="38870" x="2887663" y="2740025"/>
          <p14:tracePt t="38877" x="2887663" y="2781300"/>
          <p14:tracePt t="38885" x="2887663" y="2811463"/>
          <p14:tracePt t="38890" x="2887663" y="2860675"/>
          <p14:tracePt t="38897" x="2887663" y="2921000"/>
          <p14:tracePt t="38905" x="2887663" y="2974975"/>
          <p14:tracePt t="38911" x="2887663" y="3022600"/>
          <p14:tracePt t="38920" x="2887663" y="3057525"/>
          <p14:tracePt t="38925" x="2884488" y="3098800"/>
          <p14:tracePt t="38934" x="2884488" y="3121025"/>
          <p14:tracePt t="38940" x="2879725" y="3151188"/>
          <p14:tracePt t="38947" x="2868613" y="3167063"/>
          <p14:tracePt t="38955" x="2862263" y="3200400"/>
          <p14:tracePt t="38961" x="2857500" y="3216275"/>
          <p14:tracePt t="38969" x="2849563" y="3230563"/>
          <p14:tracePt t="38975" x="2846388" y="3243263"/>
          <p14:tracePt t="38984" x="2846388" y="3257550"/>
          <p14:tracePt t="38990" x="2838450" y="3268663"/>
          <p14:tracePt t="38997" x="2835275" y="3279775"/>
          <p14:tracePt t="39005" x="2835275" y="3284538"/>
          <p14:tracePt t="39011" x="2830513" y="3287713"/>
          <p14:tracePt t="39020" x="2830513" y="3292475"/>
          <p14:tracePt t="39026" x="2827338" y="3303588"/>
          <p14:tracePt t="39034" x="2827338" y="3306763"/>
          <p14:tracePt t="39040" x="2816225" y="3309938"/>
          <p14:tracePt t="39047" x="2813050" y="3314700"/>
          <p14:tracePt t="39061" x="2808288" y="3314700"/>
          <p14:tracePt t="39069" x="2805113" y="3314700"/>
          <p14:tracePt t="39076" x="2797175" y="3314700"/>
          <p14:tracePt t="39084" x="2794000" y="3314700"/>
          <p14:tracePt t="39091" x="2789238" y="3314700"/>
          <p14:tracePt t="39098" x="2786063" y="3314700"/>
          <p14:tracePt t="39107" x="2782888" y="3314700"/>
          <p14:tracePt t="39112" x="2774950" y="3314700"/>
          <p14:tracePt t="39120" x="2763838" y="3314700"/>
          <p14:tracePt t="39127" x="2751138" y="3314700"/>
          <p14:tracePt t="39136" x="2744788" y="3314700"/>
          <p14:tracePt t="39141" x="2733675" y="3314700"/>
          <p14:tracePt t="39148" x="2725738" y="3314700"/>
          <p14:tracePt t="39156" x="2714625" y="3314700"/>
          <p14:tracePt t="39163" x="2706688" y="3314700"/>
          <p14:tracePt t="39170" x="2695575" y="3314700"/>
          <p14:tracePt t="39176" x="2690813" y="3314700"/>
          <p14:tracePt t="39186" x="2676525" y="3314700"/>
          <p14:tracePt t="39191" x="2671763" y="3309938"/>
          <p14:tracePt t="39198" x="2668588" y="3309938"/>
          <p14:tracePt t="39207" x="2665413" y="3306763"/>
          <p14:tracePt t="39212" x="2657475" y="3306763"/>
          <p14:tracePt t="39220" x="2654300" y="3295650"/>
          <p14:tracePt t="39226" x="2649538" y="3292475"/>
          <p14:tracePt t="39237" x="2641600" y="3287713"/>
          <p14:tracePt t="39253" x="2611438" y="3276600"/>
          <p14:tracePt t="39258" x="2608263" y="3273425"/>
          <p14:tracePt t="39263" x="2605088" y="3268663"/>
          <p14:tracePt t="39270" x="2600325" y="3265488"/>
          <p14:tracePt t="39276" x="2597150" y="3260725"/>
          <p14:tracePt t="39284" x="2592388" y="3249613"/>
          <p14:tracePt t="39290" x="2581275" y="3249613"/>
          <p14:tracePt t="39298" x="2578100" y="3249613"/>
          <p14:tracePt t="39306" x="2574925" y="3249613"/>
          <p14:tracePt t="39312" x="2570163" y="3249613"/>
          <p14:tracePt t="39320" x="2566988" y="3249613"/>
          <p14:tracePt t="39326" x="2559050" y="3249613"/>
          <p14:tracePt t="39334" x="2555875" y="3249613"/>
          <p14:tracePt t="39356" x="2555875" y="3246438"/>
          <p14:tracePt t="39370" x="2555875" y="3243263"/>
          <p14:tracePt t="39384" x="2551113" y="3230563"/>
          <p14:tracePt t="39391" x="2547938" y="3216275"/>
          <p14:tracePt t="39397" x="2536825" y="3197225"/>
          <p14:tracePt t="39406" x="2528888" y="3194050"/>
          <p14:tracePt t="39411" x="2525713" y="3189288"/>
          <p14:tracePt t="39420" x="2520950" y="3186113"/>
          <p14:tracePt t="39426" x="2520950" y="3181350"/>
          <p14:tracePt t="39433" x="2520950" y="3178175"/>
          <p14:tracePt t="39440" x="2520950" y="3175000"/>
          <p14:tracePt t="39447" x="2520950" y="3167063"/>
          <p14:tracePt t="39757" x="2520950" y="3175000"/>
          <p14:tracePt t="40079" x="2517775" y="3175000"/>
          <p14:tracePt t="40095" x="2513013" y="3175000"/>
          <p14:tracePt t="40109" x="2509838" y="3175000"/>
          <p14:tracePt t="40115" x="2506663" y="3175000"/>
          <p14:tracePt t="40123" x="2498725" y="3175000"/>
          <p14:tracePt t="40128" x="2495550" y="3178175"/>
          <p14:tracePt t="40135" x="2490788" y="3178175"/>
          <p14:tracePt t="40141" x="2482850" y="3181350"/>
          <p14:tracePt t="40149" x="2479675" y="3181350"/>
          <p14:tracePt t="40156" x="2468563" y="3186113"/>
          <p14:tracePt t="40163" x="2457450" y="3186113"/>
          <p14:tracePt t="40171" x="2449513" y="3186113"/>
          <p14:tracePt t="40177" x="2427288" y="3194050"/>
          <p14:tracePt t="40185" x="2408238" y="3194050"/>
          <p14:tracePt t="40191" x="2392363" y="3197225"/>
          <p14:tracePt t="40199" x="2386013" y="3197225"/>
          <p14:tracePt t="40206" x="2366963" y="3205163"/>
          <p14:tracePt t="40213" x="2351088" y="3205163"/>
          <p14:tracePt t="40221" x="2339975" y="3208338"/>
          <p14:tracePt t="40227" x="2332038" y="3208338"/>
          <p14:tracePt t="40235" x="2312988" y="3208338"/>
          <p14:tracePt t="40252" x="2293938" y="3208338"/>
          <p14:tracePt t="40256" x="2282825" y="3216275"/>
          <p14:tracePt t="40263" x="2260600" y="3227388"/>
          <p14:tracePt t="40271" x="2244725" y="3227388"/>
          <p14:tracePt t="40278" x="2230438" y="3227388"/>
          <p14:tracePt t="40285" x="2203450" y="3230563"/>
          <p14:tracePt t="40292" x="2189163" y="3238500"/>
          <p14:tracePt t="40300" x="2173288" y="3238500"/>
          <p14:tracePt t="40306" x="2151063" y="3238500"/>
          <p14:tracePt t="40313" x="2132013" y="3243263"/>
          <p14:tracePt t="40321" x="2109788" y="3243263"/>
          <p14:tracePt t="40328" x="2085975" y="3249613"/>
          <p14:tracePt t="40336" x="2071688" y="3249613"/>
          <p14:tracePt t="40342" x="2055813" y="3249613"/>
          <p14:tracePt t="40350" x="2033588" y="3249613"/>
          <p14:tracePt t="40356" x="2014538" y="3254375"/>
          <p14:tracePt t="40363" x="2000250" y="3254375"/>
          <p14:tracePt t="40371" x="1976438" y="3254375"/>
          <p14:tracePt t="40378" x="1962150" y="3254375"/>
          <p14:tracePt t="40385" x="1943100" y="3260725"/>
          <p14:tracePt t="40392" x="1920875" y="3265488"/>
          <p14:tracePt t="40400" x="1905000" y="3265488"/>
          <p14:tracePt t="40406" x="1890713" y="3273425"/>
          <p14:tracePt t="40414" x="1866900" y="3273425"/>
          <p14:tracePt t="40422" x="1855788" y="3273425"/>
          <p14:tracePt t="40428" x="1841500" y="3284538"/>
          <p14:tracePt t="40436" x="1828800" y="3284538"/>
          <p14:tracePt t="40443" x="1814513" y="3287713"/>
          <p14:tracePt t="40451" x="1803400" y="3287713"/>
          <p14:tracePt t="40457" x="1792288" y="3295650"/>
          <p14:tracePt t="40465" x="1784350" y="3295650"/>
          <p14:tracePt t="40472" x="1768475" y="3295650"/>
          <p14:tracePt t="40479" x="1757363" y="3298825"/>
          <p14:tracePt t="40486" x="1746250" y="3298825"/>
          <p14:tracePt t="40492" x="1731963" y="3298825"/>
          <p14:tracePt t="40502" x="1716088" y="3303588"/>
          <p14:tracePt t="40507" x="1697038" y="3303588"/>
          <p14:tracePt t="40514" x="1682750" y="3309938"/>
          <p14:tracePt t="40522" x="1658938" y="3309938"/>
          <p14:tracePt t="40528" x="1644650" y="3309938"/>
          <p14:tracePt t="40536" x="1625600" y="3309938"/>
          <p14:tracePt t="40543" x="1617663" y="3309938"/>
          <p14:tracePt t="40552" x="1595438" y="3314700"/>
          <p14:tracePt t="40558" x="1576388" y="3314700"/>
          <p14:tracePt t="40564" x="1568450" y="3314700"/>
          <p14:tracePt t="40572" x="1554163" y="3314700"/>
          <p14:tracePt t="40579" x="1543050" y="3314700"/>
          <p14:tracePt t="40586" x="1530350" y="3314700"/>
          <p14:tracePt t="40593" x="1524000" y="3314700"/>
          <p14:tracePt t="40602" x="1511300" y="3322638"/>
          <p14:tracePt t="40607" x="1504950" y="3322638"/>
          <p14:tracePt t="40614" x="1497013" y="3322638"/>
          <p14:tracePt t="40622" x="1493838" y="3322638"/>
          <p14:tracePt t="40628" x="1489075" y="3322638"/>
          <p14:tracePt t="40636" x="1485900" y="3322638"/>
          <p14:tracePt t="40643" x="1481138" y="3322638"/>
          <p14:tracePt t="40652" x="1477963" y="3322638"/>
          <p14:tracePt t="40693" x="1477963" y="3325813"/>
          <p14:tracePt t="40793" x="1481138" y="3325813"/>
          <p14:tracePt t="40801" x="1485900" y="3325813"/>
          <p14:tracePt t="40808" x="1485900" y="3322638"/>
          <p14:tracePt t="40814" x="1489075" y="3317875"/>
          <p14:tracePt t="40823" x="1493838" y="3309938"/>
          <p14:tracePt t="40829" x="1493838" y="3306763"/>
          <p14:tracePt t="40836" x="1500188" y="3292475"/>
          <p14:tracePt t="40843" x="1511300" y="3268663"/>
          <p14:tracePt t="40854" x="1524000" y="3249613"/>
          <p14:tracePt t="40859" x="1527175" y="3235325"/>
          <p14:tracePt t="40865" x="1543050" y="3213100"/>
          <p14:tracePt t="40874" x="1546225" y="3194050"/>
          <p14:tracePt t="40879" x="1554163" y="3178175"/>
          <p14:tracePt t="40886" x="1557338" y="3163888"/>
          <p14:tracePt t="40893" x="1568450" y="3151188"/>
          <p14:tracePt t="40902" x="1573213" y="3140075"/>
          <p14:tracePt t="40908" x="1576388" y="3136900"/>
          <p14:tracePt t="40914" x="1584325" y="3125788"/>
          <p14:tracePt t="40924" x="1587500" y="3109913"/>
          <p14:tracePt t="40929" x="1590675" y="3106738"/>
          <p14:tracePt t="40936" x="1595438" y="3095625"/>
          <p14:tracePt t="40943" x="1603375" y="3087688"/>
          <p14:tracePt t="40951" x="1606550" y="3068638"/>
          <p14:tracePt t="40957" x="1617663" y="3046413"/>
          <p14:tracePt t="40965" x="1628775" y="3027363"/>
          <p14:tracePt t="40972" x="1639888" y="3011488"/>
          <p14:tracePt t="40979" x="1655763" y="2986088"/>
          <p14:tracePt t="40987" x="1666875" y="2970213"/>
          <p14:tracePt t="40993" x="1685925" y="2943225"/>
          <p14:tracePt t="41001" x="1697038" y="2909888"/>
          <p14:tracePt t="41008" x="1708150" y="2895600"/>
          <p14:tracePt t="41014" x="1719263" y="2868613"/>
          <p14:tracePt t="41022" x="1738313" y="2852738"/>
          <p14:tracePt t="41029" x="1743075" y="2841625"/>
          <p14:tracePt t="41037" x="1749425" y="2830513"/>
          <p14:tracePt t="41043" x="1754188" y="2808288"/>
          <p14:tracePt t="41051" x="1762125" y="2797175"/>
          <p14:tracePt t="41057" x="1765300" y="2781300"/>
          <p14:tracePt t="41065" x="1768475" y="2770188"/>
          <p14:tracePt t="41072" x="1776413" y="2747963"/>
          <p14:tracePt t="41079" x="1781175" y="2736850"/>
          <p14:tracePt t="41087" x="1798638" y="2720975"/>
          <p14:tracePt t="41093" x="1806575" y="2698750"/>
          <p14:tracePt t="41101" x="1811338" y="2679700"/>
          <p14:tracePt t="41108" x="1814513" y="2663825"/>
          <p14:tracePt t="41115" x="1822450" y="2641600"/>
          <p14:tracePt t="41123" x="1825625" y="2622550"/>
          <p14:tracePt t="41129" x="1833563" y="2614613"/>
          <p14:tracePt t="41137" x="1836738" y="2603500"/>
          <p14:tracePt t="41143" x="1847850" y="2592388"/>
          <p14:tracePt t="41151" x="1852613" y="2589213"/>
          <p14:tracePt t="41158" x="1852613" y="2584450"/>
          <p14:tracePt t="41165" x="1852613" y="2581275"/>
          <p14:tracePt t="41173" x="1852613" y="2578100"/>
          <p14:tracePt t="41179" x="1852613" y="2570163"/>
          <p14:tracePt t="41187" x="1852613" y="2565400"/>
          <p14:tracePt t="41496" x="1852613" y="2573338"/>
          <p14:tracePt t="41504" x="1855788" y="2578100"/>
          <p14:tracePt t="41510" x="1860550" y="2581275"/>
          <p14:tracePt t="41518" x="1871663" y="2584450"/>
          <p14:tracePt t="41524" x="1874838" y="2589213"/>
          <p14:tracePt t="41530" x="1885950" y="2592388"/>
          <p14:tracePt t="41539" x="1901825" y="2600325"/>
          <p14:tracePt t="41544" x="1927225" y="2619375"/>
          <p14:tracePt t="41552" x="1943100" y="2630488"/>
          <p14:tracePt t="41559" x="1965325" y="2641600"/>
          <p14:tracePt t="41566" x="2000250" y="2657475"/>
          <p14:tracePt t="41574" x="2030413" y="2682875"/>
          <p14:tracePt t="41580" x="2063750" y="2701925"/>
          <p14:tracePt t="41588" x="2082800" y="2720975"/>
          <p14:tracePt t="41594" x="2109788" y="2747963"/>
          <p14:tracePt t="41602" x="2135188" y="2770188"/>
          <p14:tracePt t="41609" x="2151063" y="2786063"/>
          <p14:tracePt t="41616" x="2170113" y="2797175"/>
          <p14:tracePt t="41624" x="2195513" y="2822575"/>
          <p14:tracePt t="41630" x="2211388" y="2841625"/>
          <p14:tracePt t="41638" x="2230438" y="2852738"/>
          <p14:tracePt t="41644" x="2244725" y="2868613"/>
          <p14:tracePt t="41653" x="2257425" y="2879725"/>
          <p14:tracePt t="41659" x="2268538" y="2890838"/>
          <p14:tracePt t="41667" x="2287588" y="2901950"/>
          <p14:tracePt t="41675" x="2301875" y="2913063"/>
          <p14:tracePt t="41681" x="2312988" y="2928938"/>
          <p14:tracePt t="41688" x="2332038" y="2947988"/>
          <p14:tracePt t="41694" x="2343150" y="2962275"/>
          <p14:tracePt t="41703" x="2366963" y="2989263"/>
          <p14:tracePt t="41709" x="2386013" y="3000375"/>
          <p14:tracePt t="41716" x="2397125" y="3011488"/>
          <p14:tracePt t="41724" x="2408238" y="3022600"/>
          <p14:tracePt t="41730" x="2422525" y="3038475"/>
          <p14:tracePt t="41738" x="2430463" y="3049588"/>
          <p14:tracePt t="41744" x="2433638" y="3054350"/>
          <p14:tracePt t="41753" x="2438400" y="3057525"/>
          <p14:tracePt t="41759" x="2441575" y="3065463"/>
          <p14:tracePt t="41767" x="2446338" y="3068638"/>
          <p14:tracePt t="41775" x="2449513" y="3071813"/>
          <p14:tracePt t="41780" x="2452688" y="3076575"/>
          <p14:tracePt t="41789" x="2460625" y="3079750"/>
          <p14:tracePt t="41795" x="2468563" y="3090863"/>
          <p14:tracePt t="41801" x="2471738" y="3095625"/>
          <p14:tracePt t="41809" x="2476500" y="3098800"/>
          <p14:tracePt t="41816" x="2482850" y="3106738"/>
          <p14:tracePt t="41823" x="2487613" y="3117850"/>
          <p14:tracePt t="41830" x="2490788" y="3128963"/>
          <p14:tracePt t="41838" x="2498725" y="3140075"/>
          <p14:tracePt t="41844" x="2501900" y="3144838"/>
          <p14:tracePt t="41853" x="2506663" y="3148013"/>
          <p14:tracePt t="41859" x="2506663" y="3151188"/>
          <p14:tracePt t="41870" x="2506663" y="3155950"/>
          <p14:tracePt t="41876" x="2506663" y="3159125"/>
          <p14:tracePt t="41881" x="2506663" y="3163888"/>
          <p14:tracePt t="41888" x="2506663" y="3170238"/>
          <p14:tracePt t="41895" x="2506663" y="3175000"/>
          <p14:tracePt t="41909" x="2513013" y="3175000"/>
          <p14:tracePt t="42002" x="2520950" y="3178175"/>
          <p14:tracePt t="42009" x="2520950" y="3186113"/>
          <p14:tracePt t="42024" x="2528888" y="3194050"/>
          <p14:tracePt t="42031" x="2547938" y="3205163"/>
          <p14:tracePt t="42038" x="2562225" y="3216275"/>
          <p14:tracePt t="42045" x="2589213" y="3235325"/>
          <p14:tracePt t="42053" x="2608263" y="3260725"/>
          <p14:tracePt t="42059" x="2635250" y="3273425"/>
          <p14:tracePt t="42069" x="2646363" y="3284538"/>
          <p14:tracePt t="42075" x="2649538" y="3287713"/>
          <p14:tracePt t="42081" x="2654300" y="3292475"/>
          <p14:tracePt t="42090" x="2657475" y="3298825"/>
          <p14:tracePt t="42095" x="2660650" y="3306763"/>
          <p14:tracePt t="42103" x="2671763" y="3309938"/>
          <p14:tracePt t="42109" x="2671763" y="3314700"/>
          <p14:tracePt t="42370" x="2665413" y="3314700"/>
          <p14:tracePt t="42375" x="2660650" y="3309938"/>
          <p14:tracePt t="42384" x="2657475" y="3306763"/>
          <p14:tracePt t="42391" x="2654300" y="3298825"/>
          <p14:tracePt t="42397" x="2646363" y="3298825"/>
          <p14:tracePt t="42403" x="2638425" y="3295650"/>
          <p14:tracePt t="42410" x="2635250" y="3295650"/>
          <p14:tracePt t="42419" x="2630488" y="3292475"/>
          <p14:tracePt t="42424" x="2627313" y="3287713"/>
          <p14:tracePt t="42431" x="2624138" y="3279775"/>
          <p14:tracePt t="42439" x="2619375" y="3273425"/>
          <p14:tracePt t="42445" x="2611438" y="3268663"/>
          <p14:tracePt t="42453" x="2608263" y="3265488"/>
          <p14:tracePt t="42460" x="2605088" y="3260725"/>
          <p14:tracePt t="42471" x="2600325" y="3260725"/>
          <p14:tracePt t="42475" x="2597150" y="3257550"/>
          <p14:tracePt t="42481" x="2592388" y="3257550"/>
          <p14:tracePt t="42489" x="2589213" y="3257550"/>
          <p14:tracePt t="42496" x="2586038" y="3257550"/>
          <p14:tracePt t="42503" x="2578100" y="3257550"/>
          <p14:tracePt t="42510" x="2574925" y="3257550"/>
          <p14:tracePt t="42566" x="2566988" y="3257550"/>
          <p14:tracePt t="42580" x="2562225" y="3257550"/>
          <p14:tracePt t="42590" x="2559050" y="3257550"/>
          <p14:tracePt t="42595" x="2551113" y="3257550"/>
          <p14:tracePt t="42602" x="2547938" y="3257550"/>
          <p14:tracePt t="42609" x="2540000" y="3257550"/>
          <p14:tracePt t="42617" x="2528888" y="3257550"/>
          <p14:tracePt t="42624" x="2498725" y="3257550"/>
          <p14:tracePt t="42631" x="2468563" y="3257550"/>
          <p14:tracePt t="42639" x="2427288" y="3257550"/>
          <p14:tracePt t="42646" x="2397125" y="3257550"/>
          <p14:tracePt t="42654" x="2354263" y="3249613"/>
          <p14:tracePt t="42660" x="2312988" y="3249613"/>
          <p14:tracePt t="42669" x="2271713" y="3249613"/>
          <p14:tracePt t="42674" x="2230438" y="3249613"/>
          <p14:tracePt t="42682" x="2200275" y="3249613"/>
          <p14:tracePt t="42689" x="2159000" y="3249613"/>
          <p14:tracePt t="42696" x="2128838" y="3249613"/>
          <p14:tracePt t="42704" x="2098675" y="3249613"/>
          <p14:tracePt t="42710" x="2074863" y="3249613"/>
          <p14:tracePt t="42718" x="2044700" y="3249613"/>
          <p14:tracePt t="42724" x="2025650" y="3249613"/>
          <p14:tracePt t="42731" x="2011363" y="3249613"/>
          <p14:tracePt t="42739" x="1987550" y="3249613"/>
          <p14:tracePt t="42746" x="1973263" y="3249613"/>
          <p14:tracePt t="42754" x="1962150" y="3249613"/>
          <p14:tracePt t="42760" x="1954213" y="3249613"/>
          <p14:tracePt t="42774" x="1935163" y="3249613"/>
          <p14:tracePt t="42775" x="1920875" y="3249613"/>
          <p14:tracePt t="42782" x="1912938" y="3249613"/>
          <p14:tracePt t="42789" x="1890713" y="3249613"/>
          <p14:tracePt t="42796" x="1871663" y="3249613"/>
          <p14:tracePt t="42804" x="1855788" y="3249613"/>
          <p14:tracePt t="42810" x="1833563" y="3249613"/>
          <p14:tracePt t="42819" x="1817688" y="3249613"/>
          <p14:tracePt t="42825" x="1803400" y="3249613"/>
          <p14:tracePt t="42831" x="1792288" y="3249613"/>
          <p14:tracePt t="42840" x="1776413" y="3249613"/>
          <p14:tracePt t="42846" x="1757363" y="3249613"/>
          <p14:tracePt t="42854" x="1749425" y="3249613"/>
          <p14:tracePt t="42860" x="1727200" y="3249613"/>
          <p14:tracePt t="42869" x="1716088" y="3249613"/>
          <p14:tracePt t="42875" x="1708150" y="3249613"/>
          <p14:tracePt t="42882" x="1697038" y="3249613"/>
          <p14:tracePt t="42890" x="1689100" y="3249613"/>
          <p14:tracePt t="42896" x="1670050" y="3249613"/>
          <p14:tracePt t="42904" x="1663700" y="3249613"/>
          <p14:tracePt t="42910" x="1652588" y="3249613"/>
          <p14:tracePt t="42919" x="1644650" y="3249613"/>
          <p14:tracePt t="42925" x="1625600" y="3257550"/>
          <p14:tracePt t="42932" x="1614488" y="3260725"/>
          <p14:tracePt t="42940" x="1606550" y="3260725"/>
          <p14:tracePt t="42946" x="1603375" y="3265488"/>
          <p14:tracePt t="42954" x="1598613" y="3268663"/>
          <p14:tracePt t="42960" x="1590675" y="3268663"/>
          <p14:tracePt t="42970" x="1587500" y="3276600"/>
          <p14:tracePt t="42975" x="1579563" y="3276600"/>
          <p14:tracePt t="42982" x="1576388" y="3284538"/>
          <p14:tracePt t="42990" x="1565275" y="3292475"/>
          <p14:tracePt t="42996" x="1554163" y="3292475"/>
          <p14:tracePt t="43005" x="1546225" y="3295650"/>
          <p14:tracePt t="43010" x="1527175" y="3303588"/>
          <p14:tracePt t="43018" x="1516063" y="3306763"/>
          <p14:tracePt t="43025" x="1508125" y="3309938"/>
          <p14:tracePt t="43032" x="1497013" y="3309938"/>
          <p14:tracePt t="43040" x="1485900" y="3317875"/>
          <p14:tracePt t="43046" x="1470025" y="3322638"/>
          <p14:tracePt t="43054" x="1458913" y="3322638"/>
          <p14:tracePt t="43061" x="1455738" y="3322638"/>
          <p14:tracePt t="43069" x="1450975" y="3325813"/>
          <p14:tracePt t="43075" x="1447800" y="3325813"/>
          <p14:tracePt t="43082" x="1444625" y="3325813"/>
          <p14:tracePt t="43090" x="1439863" y="3325813"/>
          <p14:tracePt t="43096" x="1428750" y="3325813"/>
          <p14:tracePt t="43104" x="1425575" y="3336925"/>
          <p14:tracePt t="43111" x="1420813" y="3336925"/>
          <p14:tracePt t="43119" x="1417638" y="3336925"/>
          <p14:tracePt t="43125" x="1414463" y="3336925"/>
          <p14:tracePt t="43168" x="1414463" y="3333750"/>
          <p14:tracePt t="43175" x="1414463" y="3325813"/>
          <p14:tracePt t="43183" x="1414463" y="3317875"/>
          <p14:tracePt t="43190" x="1414463" y="3306763"/>
          <p14:tracePt t="43196" x="1414463" y="3298825"/>
          <p14:tracePt t="43204" x="1414463" y="3295650"/>
          <p14:tracePt t="43211" x="1414463" y="3284538"/>
          <p14:tracePt t="43218" x="1414463" y="3279775"/>
          <p14:tracePt t="43225" x="1414463" y="3276600"/>
          <p14:tracePt t="43239" x="1409700" y="3276600"/>
          <p14:tracePt t="43241" x="1401763" y="3276600"/>
          <p14:tracePt t="43247" x="1395413" y="3276600"/>
          <p14:tracePt t="43255" x="1379538" y="3276600"/>
          <p14:tracePt t="43261" x="1357313" y="3276600"/>
          <p14:tracePt t="43269" x="1322388" y="3268663"/>
          <p14:tracePt t="43275" x="1303338" y="3268663"/>
          <p14:tracePt t="43283" x="1273175" y="3268663"/>
          <p14:tracePt t="43290" x="1231900" y="3268663"/>
          <p14:tracePt t="43297" x="1190625" y="3268663"/>
          <p14:tracePt t="43305" x="1168400" y="3268663"/>
          <p14:tracePt t="43311" x="1144588" y="3268663"/>
          <p14:tracePt t="43318" x="1114425" y="3268663"/>
          <p14:tracePt t="43325" x="1096963" y="3273425"/>
          <p14:tracePt t="43333" x="1077913" y="3273425"/>
          <p14:tracePt t="43340" x="1065213" y="3273425"/>
          <p14:tracePt t="43347" x="1054100" y="3273425"/>
          <p14:tracePt t="43354" x="1047750" y="3273425"/>
          <p14:tracePt t="43361" x="1042988" y="3273425"/>
          <p14:tracePt t="43368" x="1039813" y="3273425"/>
          <p14:tracePt t="43375" x="1031875" y="3273425"/>
          <p14:tracePt t="43382" x="1023938" y="3273425"/>
          <p14:tracePt t="43390" x="1020763" y="3273425"/>
          <p14:tracePt t="43396" x="1017588" y="3273425"/>
          <p14:tracePt t="43404" x="1012825" y="3273425"/>
          <p14:tracePt t="43411" x="1001713" y="3273425"/>
          <p14:tracePt t="43418" x="998538" y="3273425"/>
          <p14:tracePt t="43425" x="990600" y="3273425"/>
          <p14:tracePt t="43432" x="971550" y="3273425"/>
          <p14:tracePt t="43440" x="963613" y="3273425"/>
          <p14:tracePt t="43447" x="952500" y="3273425"/>
          <p14:tracePt t="43454" x="944563" y="3273425"/>
          <p14:tracePt t="43461" x="941388" y="3273425"/>
          <p14:tracePt t="43469" x="930275" y="3273425"/>
          <p14:tracePt t="43475" x="925513" y="3273425"/>
          <p14:tracePt t="43483" x="922338" y="3273425"/>
          <p14:tracePt t="43490" x="919163" y="3273425"/>
          <p14:tracePt t="43497" x="914400" y="3273425"/>
          <p14:tracePt t="43504" x="906463" y="3273425"/>
          <p14:tracePt t="43511" x="903288" y="3273425"/>
          <p14:tracePt t="43518" x="900113" y="3273425"/>
          <p14:tracePt t="43525" x="895350" y="3273425"/>
          <p14:tracePt t="43532" x="889000" y="3273425"/>
          <p14:tracePt t="43540" x="881063" y="3273425"/>
          <p14:tracePt t="43547" x="876300" y="3273425"/>
          <p14:tracePt t="43554" x="873125" y="3273425"/>
          <p14:tracePt t="43561" x="869950" y="3273425"/>
          <p14:tracePt t="46670" x="881063" y="3276600"/>
          <p14:tracePt t="46676" x="895350" y="3287713"/>
          <p14:tracePt t="46683" x="930275" y="3298825"/>
          <p14:tracePt t="46691" x="952500" y="3314700"/>
          <p14:tracePt t="46697" x="990600" y="3333750"/>
          <p14:tracePt t="46707" x="1012825" y="3348038"/>
          <p14:tracePt t="46713" x="1039813" y="3359150"/>
          <p14:tracePt t="46717" x="1065213" y="3370263"/>
          <p14:tracePt t="46726" x="1081088" y="3378200"/>
          <p14:tracePt t="46731" x="1096963" y="3382963"/>
          <p14:tracePt t="46740" x="1122363" y="3394075"/>
          <p14:tracePt t="46746" x="1138238" y="3402013"/>
          <p14:tracePt t="46754" x="1157288" y="3405188"/>
          <p14:tracePt t="46760" x="1171575" y="3413125"/>
          <p14:tracePt t="46768" x="1182688" y="3416300"/>
          <p14:tracePt t="46776" x="1190625" y="3419475"/>
          <p14:tracePt t="46781" x="1201738" y="3427413"/>
          <p14:tracePt t="46790" x="1206500" y="3432175"/>
          <p14:tracePt t="46796" x="1217613" y="3435350"/>
          <p14:tracePt t="46804" x="1228725" y="3446463"/>
          <p14:tracePt t="46810" x="1231900" y="3446463"/>
          <p14:tracePt t="46817" x="1236663" y="3446463"/>
          <p14:tracePt t="46825" x="1239838" y="3446463"/>
          <p14:tracePt t="46831" x="1243013" y="3446463"/>
          <p14:tracePt t="46840" x="1247775" y="3446463"/>
          <p14:tracePt t="46846" x="1250950" y="3446463"/>
          <p14:tracePt t="46854" x="1262063" y="3446463"/>
          <p14:tracePt t="46861" x="1266825" y="3446463"/>
          <p14:tracePt t="46890" x="1270000" y="3446463"/>
          <p14:tracePt t="46896" x="1273175" y="3446463"/>
          <p14:tracePt t="46902" x="1277938" y="3446463"/>
          <p14:tracePt t="46909" x="1285875" y="3446463"/>
          <p14:tracePt t="46917" x="1289050" y="3446463"/>
          <p14:tracePt t="46924" x="1296988" y="3443288"/>
          <p14:tracePt t="46931" x="1316038" y="3435350"/>
          <p14:tracePt t="46939" x="1330325" y="3432175"/>
          <p14:tracePt t="46945" x="1346200" y="3424238"/>
          <p14:tracePt t="46952" x="1379538" y="3416300"/>
          <p14:tracePt t="46959" x="1401763" y="3413125"/>
          <p14:tracePt t="46966" x="1436688" y="3405188"/>
          <p14:tracePt t="46975" x="1458913" y="3402013"/>
          <p14:tracePt t="46981" x="1481138" y="3394075"/>
          <p14:tracePt t="46989" x="1504950" y="3394075"/>
          <p14:tracePt t="46995" x="1511300" y="3394075"/>
          <p14:tracePt t="47003" x="1524000" y="3394075"/>
          <p14:tracePt t="47010" x="1527175" y="3394075"/>
          <p14:tracePt t="47017" x="1530350" y="3394075"/>
          <p14:tracePt t="47024" x="1543050" y="3394075"/>
          <p14:tracePt t="47031" x="1546225" y="3394075"/>
          <p14:tracePt t="47039" x="1549400" y="3394075"/>
          <p14:tracePt t="47046" x="1554163" y="3394075"/>
          <p14:tracePt t="47097" x="1557338" y="3394075"/>
          <p14:tracePt t="47148" x="1560513" y="3394075"/>
          <p14:tracePt t="47155" x="1568450" y="3394075"/>
          <p14:tracePt t="47162" x="1573213" y="3394075"/>
          <p14:tracePt t="47178" x="1573213" y="3397250"/>
          <p14:tracePt t="47212" x="1576388" y="3397250"/>
          <p14:tracePt t="47253" x="1584325" y="3397250"/>
          <p14:tracePt t="47663" x="1584325" y="3389313"/>
          <p14:tracePt t="47684" x="1584325" y="3386138"/>
          <p14:tracePt t="47706" x="1584325" y="3382963"/>
          <p14:tracePt t="47736" x="1584325" y="3375025"/>
          <p14:tracePt t="47763" x="1584325" y="3370263"/>
          <p14:tracePt t="47797" x="1584325" y="3367088"/>
          <p14:tracePt t="47811" x="1584325" y="3363913"/>
          <p14:tracePt t="47832" x="1584325" y="3359150"/>
          <p14:tracePt t="47854" x="1584325" y="3355975"/>
          <p14:tracePt t="47882" x="1584325" y="3344863"/>
          <p14:tracePt t="47897" x="1579563" y="3344863"/>
          <p14:tracePt t="47904" x="1576388" y="3344863"/>
          <p14:tracePt t="47925" x="1573213" y="3344863"/>
          <p14:tracePt t="47947" x="1568450" y="3344863"/>
          <p14:tracePt t="47969" x="1560513" y="3344863"/>
          <p14:tracePt t="47998" x="1554163" y="3344863"/>
          <p14:tracePt t="48013" x="1549400" y="3344863"/>
          <p14:tracePt t="48028" x="1546225" y="3344863"/>
          <p14:tracePt t="48042" x="1543050" y="3344863"/>
          <p14:tracePt t="48048" x="1535113" y="3344863"/>
          <p14:tracePt t="48062" x="1530350" y="3344863"/>
          <p14:tracePt t="48072" x="1527175" y="3344863"/>
          <p14:tracePt t="48077" x="1524000" y="3344863"/>
          <p14:tracePt t="48091" x="1519238" y="3344863"/>
          <p14:tracePt t="48472" x="1519238" y="3340100"/>
          <p14:tracePt t="48487" x="1524000" y="3340100"/>
          <p14:tracePt t="48500" x="1527175" y="3336925"/>
          <p14:tracePt t="48506" x="1530350" y="3336925"/>
          <p14:tracePt t="48521" x="1538288" y="3336925"/>
          <p14:tracePt t="48535" x="1543050" y="3336925"/>
          <p14:tracePt t="48556" x="1546225" y="3336925"/>
          <p14:tracePt t="48584" x="1554163" y="3336925"/>
          <p14:tracePt t="48613" x="1557338" y="3336925"/>
          <p14:tracePt t="48663" x="1565275" y="3336925"/>
          <p14:tracePt t="48699" x="1568450" y="3336925"/>
          <p14:tracePt t="50181" x="1573213" y="3336925"/>
          <p14:tracePt t="50203" x="1576388" y="3336925"/>
          <p14:tracePt t="50215" x="1579563" y="3336925"/>
          <p14:tracePt t="50229" x="1584325" y="3336925"/>
          <p14:tracePt t="50251" x="1595438" y="3336925"/>
          <p14:tracePt t="50273" x="1598613" y="3336925"/>
          <p14:tracePt t="50279" x="1603375" y="3336925"/>
          <p14:tracePt t="50294" x="1606550" y="3336925"/>
          <p14:tracePt t="50301" x="1609725" y="3336925"/>
          <p14:tracePt t="50309" x="1614488" y="3336925"/>
          <p14:tracePt t="50322" x="1617663" y="3336925"/>
          <p14:tracePt t="50329" x="1625600" y="3336925"/>
          <p14:tracePt t="50337" x="1628775" y="3336925"/>
          <p14:tracePt t="50351" x="1636713" y="3336925"/>
          <p14:tracePt t="50358" x="1639888" y="3336925"/>
          <p14:tracePt t="50386" x="1644650" y="3336925"/>
          <p14:tracePt t="50415" x="1652588" y="3336925"/>
          <p14:tracePt t="50430" x="1655763" y="3336925"/>
          <p14:tracePt t="50437" x="1658938" y="3336925"/>
          <p14:tracePt t="50451" x="1663700" y="3336925"/>
          <p14:tracePt t="50459" x="1666875" y="3336925"/>
          <p14:tracePt t="50487" x="1670050" y="3336925"/>
          <p14:tracePt t="50501" x="1674813" y="3336925"/>
          <p14:tracePt t="50510" x="1685925" y="3336925"/>
          <p14:tracePt t="50515" x="1689100" y="3336925"/>
          <p14:tracePt t="50530" x="1693863" y="3336925"/>
          <p14:tracePt t="50539" x="1697038" y="3336925"/>
          <p14:tracePt t="50544" x="1701800" y="3336925"/>
          <p14:tracePt t="50580" x="1708150" y="3336925"/>
          <p14:tracePt t="50616" x="1712913" y="3336925"/>
          <p14:tracePt t="50623" x="1716088" y="3336925"/>
          <p14:tracePt t="50630" x="1719263" y="3336925"/>
          <p14:tracePt t="50639" x="1727200" y="3336925"/>
          <p14:tracePt t="50645" x="1731963" y="3336925"/>
          <p14:tracePt t="50652" x="1738313" y="3336925"/>
          <p14:tracePt t="50660" x="1743075" y="3336925"/>
          <p14:tracePt t="50666" x="1746250" y="3336925"/>
          <p14:tracePt t="50674" x="1749425" y="3333750"/>
          <p14:tracePt t="50680" x="1754188" y="3333750"/>
          <p14:tracePt t="50688" x="1757363" y="3333750"/>
          <p14:tracePt t="50695" x="1762125" y="3333750"/>
          <p14:tracePt t="50702" x="1773238" y="3333750"/>
          <p14:tracePt t="50716" x="1776413" y="3333750"/>
          <p14:tracePt t="50725" x="1781175" y="3333750"/>
          <p14:tracePt t="50739" x="1784350" y="3333750"/>
          <p14:tracePt t="50745" x="1787525" y="3333750"/>
          <p14:tracePt t="50752" x="1795463" y="3333750"/>
          <p14:tracePt t="50760" x="1798638" y="3333750"/>
          <p14:tracePt t="50766" x="1803400" y="3333750"/>
          <p14:tracePt t="50774" x="1806575" y="3333750"/>
          <p14:tracePt t="50781" x="1814513" y="3328988"/>
          <p14:tracePt t="50788" x="1822450" y="3328988"/>
          <p14:tracePt t="50795" x="1825625" y="3328988"/>
          <p14:tracePt t="50802" x="1828800" y="3325813"/>
          <p14:tracePt t="50810" x="1833563" y="3325813"/>
          <p14:tracePt t="50816" x="1836738" y="3325813"/>
          <p14:tracePt t="50830" x="1841500" y="3325813"/>
          <p14:tracePt t="50839" x="1844675" y="3325813"/>
          <p14:tracePt t="50845" x="1852613" y="3325813"/>
          <p14:tracePt t="50852" x="1860550" y="3317875"/>
          <p14:tracePt t="50860" x="1863725" y="3314700"/>
          <p14:tracePt t="50866" x="1866900" y="3314700"/>
          <p14:tracePt t="50875" x="1871663" y="3309938"/>
          <p14:tracePt t="50881" x="1878013" y="3306763"/>
          <p14:tracePt t="50888" x="1882775" y="3303588"/>
          <p14:tracePt t="50895" x="1885950" y="3298825"/>
          <p14:tracePt t="50902" x="1890713" y="3292475"/>
          <p14:tracePt t="50909" x="1893888" y="3292475"/>
          <p14:tracePt t="50916" x="1905000" y="3292475"/>
          <p14:tracePt t="50923" x="1908175" y="3292475"/>
          <p14:tracePt t="50930" x="1912938" y="3292475"/>
          <p14:tracePt t="50938" x="1916113" y="3292475"/>
          <p14:tracePt t="50944" x="1920875" y="3292475"/>
          <p14:tracePt t="50952" x="1924050" y="3292475"/>
          <p14:tracePt t="50959" x="1927225" y="3292475"/>
          <p14:tracePt t="50966" x="1935163" y="3292475"/>
          <p14:tracePt t="50974" x="1939925" y="3292475"/>
          <p14:tracePt t="50980" x="1946275" y="3292475"/>
          <p14:tracePt t="50988" x="1951038" y="3292475"/>
          <p14:tracePt t="50995" x="1954213" y="3292475"/>
          <p14:tracePt t="51002" x="1962150" y="3287713"/>
          <p14:tracePt t="51009" x="1965325" y="3287713"/>
          <p14:tracePt t="51016" x="1970088" y="3287713"/>
          <p14:tracePt t="51024" x="1973263" y="3287713"/>
          <p14:tracePt t="51030" x="1976438" y="3287713"/>
          <p14:tracePt t="51052" x="1981200" y="3287713"/>
          <p14:tracePt t="51083" x="1992313" y="3287713"/>
          <p14:tracePt t="51091" x="1995488" y="3287713"/>
          <p14:tracePt t="51098" x="2000250" y="3287713"/>
          <p14:tracePt t="51105" x="2003425" y="3287713"/>
          <p14:tracePt t="51111" x="2006600" y="3279775"/>
          <p14:tracePt t="51116" x="2011363" y="3279775"/>
          <p14:tracePt t="51130" x="2019300" y="3279775"/>
          <p14:tracePt t="51145" x="2022475" y="3276600"/>
          <p14:tracePt t="51160" x="2025650" y="3276600"/>
          <p14:tracePt t="51166" x="2033588" y="3276600"/>
          <p14:tracePt t="51174" x="2036763" y="3276600"/>
          <p14:tracePt t="51182" x="2044700" y="3273425"/>
          <p14:tracePt t="51188" x="2049463" y="3273425"/>
          <p14:tracePt t="51195" x="2052638" y="3265488"/>
          <p14:tracePt t="51203" x="2055813" y="3265488"/>
          <p14:tracePt t="51210" x="2060575" y="3260725"/>
          <p14:tracePt t="51216" x="2063750" y="3257550"/>
          <p14:tracePt t="51226" x="2066925" y="3254375"/>
          <p14:tracePt t="51231" x="2079625" y="3254375"/>
          <p14:tracePt t="51238" x="2082800" y="3254375"/>
          <p14:tracePt t="51259" x="2090738" y="3254375"/>
          <p14:tracePt t="51262" x="2093913" y="3254375"/>
          <p14:tracePt t="51266" x="2098675" y="3254375"/>
          <p14:tracePt t="51295" x="2105025" y="3254375"/>
          <p14:tracePt t="51303" x="2109788" y="3254375"/>
          <p14:tracePt t="51310" x="2112963" y="3254375"/>
          <p14:tracePt t="51317" x="2120900" y="3254375"/>
          <p14:tracePt t="51324" x="2124075" y="3254375"/>
          <p14:tracePt t="51331" x="2132013" y="3254375"/>
          <p14:tracePt t="51339" x="2135188" y="3254375"/>
          <p14:tracePt t="51345" x="2135188" y="3249613"/>
          <p14:tracePt t="51353" x="2139950" y="3249613"/>
          <p14:tracePt t="51374" x="2143125" y="3249613"/>
          <p14:tracePt t="51395" x="2146300" y="3249613"/>
          <p14:tracePt t="51403" x="2151063" y="3249613"/>
          <p14:tracePt t="51410" x="2154238" y="3246438"/>
          <p14:tracePt t="51417" x="2165350" y="3246438"/>
          <p14:tracePt t="51425" x="2170113" y="3246438"/>
          <p14:tracePt t="51431" x="2173288" y="3243263"/>
          <p14:tracePt t="51438" x="2178050" y="3243263"/>
          <p14:tracePt t="51445" x="2181225" y="3243263"/>
          <p14:tracePt t="51455" x="2189163" y="3230563"/>
          <p14:tracePt t="51460" x="2192338" y="3230563"/>
          <p14:tracePt t="51467" x="2195513" y="3230563"/>
          <p14:tracePt t="51475" x="2200275" y="3230563"/>
          <p14:tracePt t="51482" x="2208213" y="3230563"/>
          <p14:tracePt t="51504" x="2214563" y="3230563"/>
          <p14:tracePt t="51510" x="2219325" y="3230563"/>
          <p14:tracePt t="51517" x="2222500" y="3230563"/>
          <p14:tracePt t="51525" x="2225675" y="3230563"/>
          <p14:tracePt t="51531" x="2230438" y="3230563"/>
          <p14:tracePt t="51539" x="2233613" y="3227388"/>
          <p14:tracePt t="51545" x="2238375" y="3227388"/>
          <p14:tracePt t="51555" x="2244725" y="3227388"/>
          <p14:tracePt t="51561" x="2252663" y="3224213"/>
          <p14:tracePt t="51567" x="2257425" y="3224213"/>
          <p14:tracePt t="51576" x="2260600" y="3224213"/>
          <p14:tracePt t="51582" x="2263775" y="3224213"/>
          <p14:tracePt t="51589" x="2271713" y="3224213"/>
          <p14:tracePt t="51611" x="2274888" y="3224213"/>
          <p14:tracePt t="51625" x="2279650" y="3224213"/>
          <p14:tracePt t="51631" x="2282825" y="3224213"/>
          <p14:tracePt t="51639" x="2287588" y="3224213"/>
          <p14:tracePt t="51646" x="2298700" y="3224213"/>
          <p14:tracePt t="51655" x="2301875" y="3219450"/>
          <p14:tracePt t="51661" x="2306638" y="3213100"/>
          <p14:tracePt t="51667" x="2309813" y="3213100"/>
          <p14:tracePt t="51682" x="2312988" y="3213100"/>
          <p14:tracePt t="51710" x="2317750" y="3213100"/>
          <p14:tracePt t="51732" x="2320925" y="3213100"/>
          <p14:tracePt t="51738" x="2328863" y="3213100"/>
          <p14:tracePt t="51754" x="2332038" y="3208338"/>
          <p14:tracePt t="51761" x="2339975" y="3208338"/>
          <p14:tracePt t="51775" x="2343150" y="3208338"/>
          <p14:tracePt t="51796" x="2347913" y="3208338"/>
          <p14:tracePt t="51817" x="2354263" y="3208338"/>
          <p14:tracePt t="51832" x="2359025" y="3208338"/>
          <p14:tracePt t="51846" x="2362200" y="3208338"/>
          <p14:tracePt t="51855" x="2366963" y="3205163"/>
          <p14:tracePt t="51861" x="2370138" y="3200400"/>
          <p14:tracePt t="51867" x="2373313" y="3200400"/>
          <p14:tracePt t="51875" x="2386013" y="3200400"/>
          <p14:tracePt t="51882" x="2389188" y="3200400"/>
          <p14:tracePt t="51889" x="2392363" y="3197225"/>
          <p14:tracePt t="51896" x="2397125" y="3197225"/>
          <p14:tracePt t="51905" x="2400300" y="3197225"/>
          <p14:tracePt t="51917" x="2403475" y="3197225"/>
          <p14:tracePt t="51940" x="2408238" y="3197225"/>
          <p14:tracePt t="51961" x="2416175" y="3197225"/>
          <p14:tracePt t="51968" x="2419350" y="3197225"/>
          <p14:tracePt t="51975" x="2422525" y="3197225"/>
          <p14:tracePt t="51982" x="2430463" y="3197225"/>
          <p14:tracePt t="51990" x="2433638" y="3197225"/>
          <p14:tracePt t="51996" x="2441575" y="3186113"/>
          <p14:tracePt t="52006" x="2446338" y="3186113"/>
          <p14:tracePt t="52011" x="2449513" y="3186113"/>
          <p14:tracePt t="52026" x="2452688" y="3186113"/>
          <p14:tracePt t="52060" x="2457450" y="3186113"/>
          <p14:tracePt t="52075" x="2460625" y="3186113"/>
          <p14:tracePt t="52081" x="2468563" y="3186113"/>
          <p14:tracePt t="52089" x="2476500" y="3181350"/>
          <p14:tracePt t="52097" x="2479675" y="3181350"/>
          <p14:tracePt t="52103" x="2482850" y="3178175"/>
          <p14:tracePt t="52110" x="2487613" y="3178175"/>
          <p14:tracePt t="52117" x="2495550" y="3178175"/>
          <p14:tracePt t="52125" x="2498725" y="3178175"/>
          <p14:tracePt t="52427" x="2490788" y="3178175"/>
          <p14:tracePt t="52435" x="2487613" y="3178175"/>
          <p14:tracePt t="52442" x="2482850" y="3178175"/>
          <p14:tracePt t="52450" x="2476500" y="3178175"/>
          <p14:tracePt t="52458" x="2471738" y="3178175"/>
          <p14:tracePt t="52463" x="2465388" y="3178175"/>
          <p14:tracePt t="52468" x="2460625" y="3178175"/>
          <p14:tracePt t="52476" x="2457450" y="3178175"/>
          <p14:tracePt t="52482" x="2452688" y="3178175"/>
          <p14:tracePt t="52492" x="2449513" y="3178175"/>
          <p14:tracePt t="52497" x="2446338" y="3178175"/>
          <p14:tracePt t="52506" x="2441575" y="3178175"/>
          <p14:tracePt t="52512" x="2433638" y="3178175"/>
          <p14:tracePt t="52518" x="2427288" y="3178175"/>
          <p14:tracePt t="52526" x="2422525" y="3178175"/>
          <p14:tracePt t="52533" x="2419350" y="3178175"/>
          <p14:tracePt t="52541" x="2408238" y="3178175"/>
          <p14:tracePt t="52547" x="2403475" y="3178175"/>
          <p14:tracePt t="52555" x="2397125" y="3178175"/>
          <p14:tracePt t="52561" x="2392363" y="3178175"/>
          <p14:tracePt t="52568" x="2378075" y="3178175"/>
          <p14:tracePt t="52576" x="2373313" y="3178175"/>
          <p14:tracePt t="52583" x="2362200" y="3178175"/>
          <p14:tracePt t="52591" x="2354263" y="3178175"/>
          <p14:tracePt t="52597" x="2343150" y="3186113"/>
          <p14:tracePt t="52605" x="2332038" y="3186113"/>
          <p14:tracePt t="52611" x="2324100" y="3186113"/>
          <p14:tracePt t="52618" x="2312988" y="3186113"/>
          <p14:tracePt t="52626" x="2301875" y="3194050"/>
          <p14:tracePt t="52633" x="2293938" y="3194050"/>
          <p14:tracePt t="52641" x="2282825" y="3194050"/>
          <p14:tracePt t="52648" x="2274888" y="3194050"/>
          <p14:tracePt t="52655" x="2271713" y="3200400"/>
          <p14:tracePt t="52661" x="2263775" y="3200400"/>
          <p14:tracePt t="52669" x="2260600" y="3200400"/>
          <p14:tracePt t="52677" x="2257425" y="3200400"/>
          <p14:tracePt t="52683" x="2252663" y="3205163"/>
          <p14:tracePt t="52692" x="2249488" y="3205163"/>
          <p14:tracePt t="52697" x="2238375" y="3205163"/>
          <p14:tracePt t="52705" x="2230438" y="3208338"/>
          <p14:tracePt t="52712" x="2225675" y="3208338"/>
          <p14:tracePt t="52718" x="2219325" y="3208338"/>
          <p14:tracePt t="52726" x="2214563" y="3213100"/>
          <p14:tracePt t="52733" x="2211388" y="3216275"/>
          <p14:tracePt t="52741" x="2208213" y="3216275"/>
          <p14:tracePt t="52747" x="2203450" y="3216275"/>
          <p14:tracePt t="52755" x="2192338" y="3224213"/>
          <p14:tracePt t="52762" x="2189163" y="3224213"/>
          <p14:tracePt t="52769" x="2184400" y="3227388"/>
          <p14:tracePt t="52777" x="2181225" y="3227388"/>
          <p14:tracePt t="52783" x="2170113" y="3230563"/>
          <p14:tracePt t="52791" x="2165350" y="3243263"/>
          <p14:tracePt t="52797" x="2159000" y="3243263"/>
          <p14:tracePt t="52805" x="2139950" y="3246438"/>
          <p14:tracePt t="52812" x="2128838" y="3254375"/>
          <p14:tracePt t="52818" x="2120900" y="3257550"/>
          <p14:tracePt t="52827" x="2109788" y="3260725"/>
          <p14:tracePt t="52833" x="2093913" y="3268663"/>
          <p14:tracePt t="52841" x="2082800" y="3268663"/>
          <p14:tracePt t="52849" x="2071688" y="3273425"/>
          <p14:tracePt t="52856" x="2063750" y="3273425"/>
          <p14:tracePt t="52862" x="2052638" y="3276600"/>
          <p14:tracePt t="52869" x="2036763" y="3276600"/>
          <p14:tracePt t="52877" x="2025650" y="3276600"/>
          <p14:tracePt t="52883" x="2014538" y="3284538"/>
          <p14:tracePt t="52893" x="2006600" y="3284538"/>
          <p14:tracePt t="52897" x="1992313" y="3284538"/>
          <p14:tracePt t="52905" x="1981200" y="3287713"/>
          <p14:tracePt t="52912" x="1970088" y="3287713"/>
          <p14:tracePt t="52919" x="1962150" y="3287713"/>
          <p14:tracePt t="52927" x="1951038" y="3298825"/>
          <p14:tracePt t="52933" x="1935163" y="3298825"/>
          <p14:tracePt t="52941" x="1924050" y="3303588"/>
          <p14:tracePt t="52948" x="1912938" y="3303588"/>
          <p14:tracePt t="52955" x="1905000" y="3303588"/>
          <p14:tracePt t="52962" x="1885950" y="3303588"/>
          <p14:tracePt t="52969" x="1878013" y="3309938"/>
          <p14:tracePt t="52977" x="1866900" y="3309938"/>
          <p14:tracePt t="52983" x="1855788" y="3314700"/>
          <p14:tracePt t="52992" x="1847850" y="3314700"/>
          <p14:tracePt t="52998" x="1836738" y="3314700"/>
          <p14:tracePt t="53005" x="1828800" y="3314700"/>
          <p14:tracePt t="53012" x="1817688" y="3314700"/>
          <p14:tracePt t="53019" x="1811338" y="3314700"/>
          <p14:tracePt t="53027" x="1798638" y="3322638"/>
          <p14:tracePt t="53034" x="1784350" y="3325813"/>
          <p14:tracePt t="53041" x="1773238" y="3325813"/>
          <p14:tracePt t="53048" x="1762125" y="3325813"/>
          <p14:tracePt t="53056" x="1754188" y="3328988"/>
          <p14:tracePt t="53062" x="1735138" y="3336925"/>
          <p14:tracePt t="53069" x="1727200" y="3336925"/>
          <p14:tracePt t="53077" x="1716088" y="3336925"/>
          <p14:tracePt t="53083" x="1704975" y="3340100"/>
          <p14:tracePt t="53092" x="1697038" y="3340100"/>
          <p14:tracePt t="53098" x="1685925" y="3340100"/>
          <p14:tracePt t="53106" x="1682750" y="3340100"/>
          <p14:tracePt t="53112" x="1677988" y="3340100"/>
          <p14:tracePt t="53119" x="1674813" y="3340100"/>
          <p14:tracePt t="53127" x="1670050" y="3340100"/>
          <p14:tracePt t="53134" x="1666875" y="3340100"/>
          <p14:tracePt t="53141" x="1663700" y="3344863"/>
          <p14:tracePt t="53149" x="1655763" y="3344863"/>
          <p14:tracePt t="53156" x="1652588" y="3344863"/>
          <p14:tracePt t="53162" x="1644650" y="3344863"/>
          <p14:tracePt t="53170" x="1639888" y="3344863"/>
          <p14:tracePt t="53177" x="1636713" y="3344863"/>
          <p14:tracePt t="53183" x="1628775" y="3344863"/>
          <p14:tracePt t="53192" x="1625600" y="3348038"/>
          <p14:tracePt t="53198" x="1622425" y="3348038"/>
          <p14:tracePt t="53206" x="1617663" y="3348038"/>
          <p14:tracePt t="53212" x="1614488" y="3348038"/>
          <p14:tracePt t="53220" x="1609725" y="3348038"/>
          <p14:tracePt t="53227" x="1606550" y="3348038"/>
          <p14:tracePt t="53243" x="1587500" y="3348038"/>
          <p14:tracePt t="53248" x="1576388" y="3355975"/>
          <p14:tracePt t="53256" x="1565275" y="3355975"/>
          <p14:tracePt t="53262" x="1557338" y="3355975"/>
          <p14:tracePt t="53270" x="1538288" y="3355975"/>
          <p14:tracePt t="53277" x="1530350" y="3355975"/>
          <p14:tracePt t="53284" x="1519238" y="3355975"/>
          <p14:tracePt t="53292" x="1511300" y="3355975"/>
          <p14:tracePt t="53298" x="1508125" y="3355975"/>
          <p14:tracePt t="53306" x="1497013" y="3355975"/>
          <p14:tracePt t="53312" x="1493838" y="3355975"/>
          <p14:tracePt t="53320" x="1489075" y="3355975"/>
          <p14:tracePt t="53327" x="1485900" y="3355975"/>
          <p14:tracePt t="53334" x="1481138" y="3355975"/>
          <p14:tracePt t="53342" x="1477963" y="3355975"/>
          <p14:tracePt t="53348" x="1470025" y="3355975"/>
          <p14:tracePt t="53355" x="1466850" y="3355975"/>
          <p14:tracePt t="53427" x="1466850" y="3359150"/>
          <p14:tracePt t="53484" x="1474788" y="3359150"/>
          <p14:tracePt t="53494" x="1477963" y="3359150"/>
          <p14:tracePt t="53500" x="1481138" y="3359150"/>
          <p14:tracePt t="53508" x="1485900" y="3359150"/>
          <p14:tracePt t="53514" x="1489075" y="3359150"/>
          <p14:tracePt t="53521" x="1493838" y="3359150"/>
          <p14:tracePt t="53528" x="1504950" y="3359150"/>
          <p14:tracePt t="53534" x="1508125" y="3359150"/>
          <p14:tracePt t="53549" x="1511300" y="3359150"/>
          <p14:tracePt t="53556" x="1516063" y="3359150"/>
          <p14:tracePt t="53563" x="1519238" y="3359150"/>
          <p14:tracePt t="53572" x="1524000" y="3359150"/>
          <p14:tracePt t="53578" x="1527175" y="3359150"/>
          <p14:tracePt t="53584" x="1535113" y="3359150"/>
          <p14:tracePt t="53593" x="1538288" y="3359150"/>
          <p14:tracePt t="53599" x="1554163" y="3359150"/>
          <p14:tracePt t="53607" x="1557338" y="3359150"/>
          <p14:tracePt t="53613" x="1565275" y="3359150"/>
          <p14:tracePt t="53621" x="1568450" y="3359150"/>
          <p14:tracePt t="53628" x="1579563" y="3359150"/>
          <p14:tracePt t="53635" x="1595438" y="3359150"/>
          <p14:tracePt t="53643" x="1598613" y="3359150"/>
          <p14:tracePt t="53649" x="1609725" y="3359150"/>
          <p14:tracePt t="53657" x="1614488" y="3359150"/>
          <p14:tracePt t="53663" x="1622425" y="3359150"/>
          <p14:tracePt t="53672" x="1625600" y="3359150"/>
          <p14:tracePt t="53678" x="1628775" y="3359150"/>
          <p14:tracePt t="53685" x="1644650" y="3359150"/>
          <p14:tracePt t="53693" x="1647825" y="3359150"/>
          <p14:tracePt t="53699" x="1652588" y="3359150"/>
          <p14:tracePt t="53707" x="1658938" y="3359150"/>
          <p14:tracePt t="53713" x="1666875" y="3359150"/>
          <p14:tracePt t="53723" x="1677988" y="3359150"/>
          <p14:tracePt t="53728" x="1682750" y="3359150"/>
          <p14:tracePt t="53735" x="1689100" y="3359150"/>
          <p14:tracePt t="53743" x="1693863" y="3359150"/>
          <p14:tracePt t="53750" x="1704975" y="3359150"/>
          <p14:tracePt t="53757" x="1708150" y="3359150"/>
          <p14:tracePt t="53763" x="1712913" y="3359150"/>
          <p14:tracePt t="53772" x="1716088" y="3359150"/>
          <p14:tracePt t="53778" x="1719263" y="3359150"/>
          <p14:tracePt t="53785" x="1735138" y="3359150"/>
          <p14:tracePt t="53794" x="1738313" y="3359150"/>
          <p14:tracePt t="53799" x="1749425" y="3352800"/>
          <p14:tracePt t="53806" x="1757363" y="3352800"/>
          <p14:tracePt t="53813" x="1765300" y="3352800"/>
          <p14:tracePt t="53823" x="1773238" y="3352800"/>
          <p14:tracePt t="53828" x="1787525" y="3348038"/>
          <p14:tracePt t="53835" x="1798638" y="3344863"/>
          <p14:tracePt t="53843" x="1811338" y="3336925"/>
          <p14:tracePt t="53850" x="1817688" y="3336925"/>
          <p14:tracePt t="53856" x="1836738" y="3333750"/>
          <p14:tracePt t="53863" x="1844675" y="3333750"/>
          <p14:tracePt t="53873" x="1855788" y="3333750"/>
          <p14:tracePt t="53879" x="1863725" y="3333750"/>
          <p14:tracePt t="53885" x="1874838" y="3333750"/>
          <p14:tracePt t="53894" x="1885950" y="3333750"/>
          <p14:tracePt t="53899" x="1893888" y="3333750"/>
          <p14:tracePt t="53906" x="1905000" y="3333750"/>
          <p14:tracePt t="53913" x="1912938" y="3325813"/>
          <p14:tracePt t="53923" x="1924050" y="3325813"/>
          <p14:tracePt t="53929" x="1939925" y="3322638"/>
          <p14:tracePt t="53935" x="1957388" y="3314700"/>
          <p14:tracePt t="53944" x="1973263" y="3314700"/>
          <p14:tracePt t="53949" x="1987550" y="3314700"/>
          <p14:tracePt t="53957" x="2006600" y="3314700"/>
          <p14:tracePt t="53963" x="2022475" y="3314700"/>
          <p14:tracePt t="53973" x="2030413" y="3314700"/>
          <p14:tracePt t="53978" x="2049463" y="3314700"/>
          <p14:tracePt t="53985" x="2055813" y="3314700"/>
          <p14:tracePt t="53993" x="2066925" y="3314700"/>
          <p14:tracePt t="53999" x="2074863" y="3314700"/>
          <p14:tracePt t="54007" x="2079625" y="3314700"/>
          <p14:tracePt t="54014" x="2090738" y="3314700"/>
          <p14:tracePt t="54023" x="2093913" y="3314700"/>
          <p14:tracePt t="54029" x="2098675" y="3314700"/>
          <p14:tracePt t="54035" x="2109788" y="3314700"/>
          <p14:tracePt t="54043" x="2112963" y="3314700"/>
          <p14:tracePt t="54049" x="2116138" y="3314700"/>
          <p14:tracePt t="54057" x="2120900" y="3314700"/>
          <p14:tracePt t="54063" x="2124075" y="3314700"/>
          <p14:tracePt t="54073" x="2135188" y="3314700"/>
          <p14:tracePt t="54079" x="2139950" y="3314700"/>
          <p14:tracePt t="54085" x="2143125" y="3314700"/>
          <p14:tracePt t="54094" x="2146300" y="3314700"/>
          <p14:tracePt t="54099" x="2151063" y="3314700"/>
          <p14:tracePt t="54107" x="2154238" y="3314700"/>
          <p14:tracePt t="54114" x="2159000" y="3314700"/>
          <p14:tracePt t="54135" x="2165350" y="3314700"/>
          <p14:tracePt t="54150" x="2170113" y="3314700"/>
          <p14:tracePt t="54158" x="2178050" y="3314700"/>
          <p14:tracePt t="54164" x="2181225" y="3314700"/>
          <p14:tracePt t="54173" x="2184400" y="3309938"/>
          <p14:tracePt t="54179" x="2189163" y="3309938"/>
          <p14:tracePt t="54185" x="2195513" y="3309938"/>
          <p14:tracePt t="54194" x="2200275" y="3309938"/>
          <p14:tracePt t="54199" x="2203450" y="3306763"/>
          <p14:tracePt t="54206" x="2208213" y="3306763"/>
          <p14:tracePt t="54214" x="2211388" y="3303588"/>
          <p14:tracePt t="54223" x="2222500" y="3292475"/>
          <p14:tracePt t="54229" x="2230438" y="3292475"/>
          <p14:tracePt t="54244" x="2241550" y="3284538"/>
          <p14:tracePt t="54250" x="2249488" y="3284538"/>
          <p14:tracePt t="54257" x="2252663" y="3284538"/>
          <p14:tracePt t="54264" x="2257425" y="3284538"/>
          <p14:tracePt t="54272" x="2268538" y="3284538"/>
          <p14:tracePt t="54278" x="2271713" y="3284538"/>
          <p14:tracePt t="54285" x="2274888" y="3284538"/>
          <p14:tracePt t="54295" x="2279650" y="3284538"/>
          <p14:tracePt t="54300" x="2282825" y="3284538"/>
          <p14:tracePt t="54309" x="2287588" y="3284538"/>
          <p14:tracePt t="54315" x="2293938" y="3284538"/>
          <p14:tracePt t="54322" x="2298700" y="3284538"/>
          <p14:tracePt t="54328" x="2301875" y="3284538"/>
          <p14:tracePt t="54335" x="2309813" y="3284538"/>
          <p14:tracePt t="54343" x="2312988" y="3284538"/>
          <p14:tracePt t="54350" x="2317750" y="3284538"/>
          <p14:tracePt t="54357" x="2324100" y="3284538"/>
          <p14:tracePt t="54364" x="2328863" y="3284538"/>
          <p14:tracePt t="54373" x="2332038" y="3284538"/>
          <p14:tracePt t="54378" x="2336800" y="3284538"/>
          <p14:tracePt t="54385" x="2339975" y="3284538"/>
          <p14:tracePt t="54393" x="2343150" y="3284538"/>
          <p14:tracePt t="54400" x="2354263" y="3279775"/>
          <p14:tracePt t="54409" x="2359025" y="3276600"/>
          <p14:tracePt t="54414" x="2362200" y="3273425"/>
          <p14:tracePt t="54422" x="2366963" y="3273425"/>
          <p14:tracePt t="54428" x="2370138" y="3273425"/>
          <p14:tracePt t="54435" x="2373313" y="3273425"/>
          <p14:tracePt t="54443" x="2381250" y="3273425"/>
          <p14:tracePt t="54450" x="2386013" y="3273425"/>
          <p14:tracePt t="54458" x="2389188" y="3273425"/>
          <p14:tracePt t="54464" x="2397125" y="3273425"/>
          <p14:tracePt t="54473" x="2400300" y="3273425"/>
          <p14:tracePt t="54478" x="2408238" y="3273425"/>
          <p14:tracePt t="54485" x="2411413" y="3273425"/>
          <p14:tracePt t="54493" x="2416175" y="3273425"/>
          <p14:tracePt t="54500" x="2419350" y="3273425"/>
          <p14:tracePt t="54521" x="2422525" y="3273425"/>
          <p14:tracePt t="54544" x="2427288" y="3273425"/>
          <p14:tracePt t="54586" x="2427288" y="3268663"/>
          <p14:tracePt t="54638" x="2427288" y="3260725"/>
          <p14:tracePt t="54659" x="2430463" y="3260725"/>
          <p14:tracePt t="54667" x="2430463" y="3257550"/>
          <p14:tracePt t="54716" x="2430463" y="3254375"/>
          <p14:tracePt t="54738" x="2438400" y="3254375"/>
          <p14:tracePt t="54758" x="2446338" y="3254375"/>
          <p14:tracePt t="54766" x="2446338" y="3246438"/>
          <p14:tracePt t="54773" x="2449513" y="3246438"/>
          <p14:tracePt t="54786" x="2452688" y="3246438"/>
          <p14:tracePt t="54795" x="2457450" y="3238500"/>
          <p14:tracePt t="54801" x="2465388" y="3238500"/>
          <p14:tracePt t="54808" x="2468563" y="3238500"/>
          <p14:tracePt t="54815" x="2471738" y="3235325"/>
          <p14:tracePt t="54823" x="2476500" y="3230563"/>
          <p14:tracePt t="54829" x="2479675" y="3227388"/>
          <p14:tracePt t="54837" x="2490788" y="3224213"/>
          <p14:tracePt t="54846" x="2495550" y="3219450"/>
          <p14:tracePt t="54851" x="2498725" y="3219450"/>
          <p14:tracePt t="54859" x="2501900" y="3219450"/>
          <p14:tracePt t="54880" x="2506663" y="3219450"/>
          <p14:tracePt t="54896" x="2509838" y="3219450"/>
          <p14:tracePt t="54915" x="2513013" y="3219450"/>
          <p14:tracePt t="54924" x="2520950" y="3213100"/>
          <p14:tracePt t="54937" x="2525713" y="3213100"/>
          <p14:tracePt t="55208" x="2517775" y="3213100"/>
          <p14:tracePt t="55215" x="2513013" y="3213100"/>
          <p14:tracePt t="55221" x="2506663" y="3213100"/>
          <p14:tracePt t="55228" x="2501900" y="3213100"/>
          <p14:tracePt t="55240" x="2498725" y="3213100"/>
          <p14:tracePt t="55244" x="2490788" y="3213100"/>
          <p14:tracePt t="55250" x="2487613" y="3216275"/>
          <p14:tracePt t="55259" x="2482850" y="3216275"/>
          <p14:tracePt t="55265" x="2479675" y="3216275"/>
          <p14:tracePt t="55272" x="2476500" y="3216275"/>
          <p14:tracePt t="55279" x="2471738" y="3216275"/>
          <p14:tracePt t="55286" x="2460625" y="3216275"/>
          <p14:tracePt t="55293" x="2457450" y="3216275"/>
          <p14:tracePt t="55300" x="2452688" y="3216275"/>
          <p14:tracePt t="55308" x="2449513" y="3216275"/>
          <p14:tracePt t="55314" x="2446338" y="3216275"/>
          <p14:tracePt t="55321" x="2441575" y="3216275"/>
          <p14:tracePt t="55329" x="2438400" y="3219450"/>
          <p14:tracePt t="55336" x="2430463" y="3219450"/>
          <p14:tracePt t="55344" x="2427288" y="3224213"/>
          <p14:tracePt t="55351" x="2422525" y="3224213"/>
          <p14:tracePt t="55358" x="2416175" y="3227388"/>
          <p14:tracePt t="55365" x="2403475" y="3227388"/>
          <p14:tracePt t="55372" x="2400300" y="3227388"/>
          <p14:tracePt t="55379" x="2397125" y="3227388"/>
          <p14:tracePt t="55386" x="2392363" y="3227388"/>
          <p14:tracePt t="55393" x="2386013" y="3227388"/>
          <p14:tracePt t="55401" x="2381250" y="3227388"/>
          <p14:tracePt t="55408" x="2378075" y="3227388"/>
          <p14:tracePt t="55415" x="2370138" y="3227388"/>
          <p14:tracePt t="55422" x="2366963" y="3227388"/>
          <p14:tracePt t="55429" x="2362200" y="3227388"/>
          <p14:tracePt t="55436" x="2354263" y="3227388"/>
          <p14:tracePt t="55444" x="2351088" y="3227388"/>
          <p14:tracePt t="55668" x="2351088" y="3224213"/>
          <p14:tracePt t="55691" x="2351088" y="3219450"/>
          <p14:tracePt t="55710" x="2351088" y="3208338"/>
          <p14:tracePt t="55725" x="2351088" y="3205163"/>
          <p14:tracePt t="55840" x="2351088" y="3200400"/>
          <p14:tracePt t="55868" x="2347913" y="3200400"/>
          <p14:tracePt t="55892" x="2343150" y="3200400"/>
          <p14:tracePt t="55903" x="2336800" y="3200400"/>
          <p14:tracePt t="55960" x="2328863" y="3200400"/>
          <p14:tracePt t="55991" x="2324100" y="3200400"/>
          <p14:tracePt t="56004" x="2320925" y="3200400"/>
          <p14:tracePt t="56024" x="2317750" y="3197225"/>
          <p14:tracePt t="56046" x="2317750" y="3194050"/>
          <p14:tracePt t="56052" x="2312988" y="3194050"/>
          <p14:tracePt t="56074" x="2309813" y="3189288"/>
          <p14:tracePt t="56081" x="2309813" y="3181350"/>
          <p14:tracePt t="56090" x="2306638" y="3181350"/>
          <p14:tracePt t="56097" x="2298700" y="3181350"/>
          <p14:tracePt t="56110" x="2290763" y="3181350"/>
          <p14:tracePt t="56117" x="2287588" y="3178175"/>
          <p14:tracePt t="56131" x="2287588" y="3175000"/>
          <p14:tracePt t="56140" x="2282825" y="3175000"/>
          <p14:tracePt t="56152" x="2279650" y="3170238"/>
          <p14:tracePt t="56167" x="2271713" y="3170238"/>
          <p14:tracePt t="56181" x="2268538" y="3170238"/>
          <p14:tracePt t="56192" x="2268538" y="3163888"/>
          <p14:tracePt t="56196" x="2263775" y="3163888"/>
          <p14:tracePt t="56225" x="2260600" y="3163888"/>
          <p14:tracePt t="56246" x="2257425" y="3163888"/>
          <p14:tracePt t="56275" x="2249488" y="3163888"/>
          <p14:tracePt t="56281" x="2241550" y="3163888"/>
          <p14:tracePt t="56296" x="2238375" y="3163888"/>
          <p14:tracePt t="56311" x="2233613" y="3163888"/>
          <p14:tracePt t="56390" x="2233613" y="3167063"/>
          <p14:tracePt t="56398" x="2233613" y="3170238"/>
          <p14:tracePt t="56404" x="2233613" y="3175000"/>
          <p14:tracePt t="56418" x="2233613" y="3178175"/>
          <p14:tracePt t="56428" x="2233613" y="3186113"/>
          <p14:tracePt t="56434" x="2233613" y="3189288"/>
          <p14:tracePt t="56443" x="2233613" y="3194050"/>
          <p14:tracePt t="56453" x="2233613" y="3197225"/>
          <p14:tracePt t="56475" x="2233613" y="3200400"/>
          <p14:tracePt t="56489" x="2233613" y="3205163"/>
          <p14:tracePt t="56561" x="2233613" y="3216275"/>
          <p14:tracePt t="56597" x="2233613" y="3219450"/>
          <p14:tracePt t="56605" x="2233613" y="3224213"/>
          <p14:tracePt t="56662" x="2238375" y="3224213"/>
          <p14:tracePt t="56693" x="2244725" y="3224213"/>
          <p14:tracePt t="56733" x="2252663" y="3224213"/>
          <p14:tracePt t="56769" x="2257425" y="3224213"/>
          <p14:tracePt t="56792" x="2260600" y="3224213"/>
          <p14:tracePt t="56812" x="2263775" y="3224213"/>
          <p14:tracePt t="56876" x="2268538" y="3224213"/>
          <p14:tracePt t="56906" x="2274888" y="3224213"/>
          <p14:tracePt t="56954" x="2279650" y="3224213"/>
          <p14:tracePt t="56982" x="2282825" y="3224213"/>
          <p14:tracePt t="56997" x="2287588" y="3219450"/>
          <p14:tracePt t="57003" x="2287588" y="3208338"/>
          <p14:tracePt t="57017" x="2287588" y="3205163"/>
          <p14:tracePt t="57025" x="2287588" y="3200400"/>
          <p14:tracePt t="57032" x="2293938" y="3200400"/>
          <p14:tracePt t="57039" x="2293938" y="3197225"/>
          <p14:tracePt t="57068" x="2293938" y="3194050"/>
          <p14:tracePt t="57082" x="2293938" y="3189288"/>
          <p14:tracePt t="57118" x="2293938" y="3181350"/>
          <p14:tracePt t="57142" x="2293938" y="3178175"/>
          <p14:tracePt t="57170" x="2293938" y="3175000"/>
          <p14:tracePt t="57219" x="2293938" y="3170238"/>
          <p14:tracePt t="57248" x="2290763" y="3170238"/>
          <p14:tracePt t="57276" x="2287588" y="3170238"/>
          <p14:tracePt t="57298" x="2282825" y="3170238"/>
          <p14:tracePt t="57306" x="2279650" y="3170238"/>
          <p14:tracePt t="57319" x="2271713" y="3170238"/>
          <p14:tracePt t="57327" x="2268538" y="3170238"/>
          <p14:tracePt t="57332" x="2263775" y="3170238"/>
          <p14:tracePt t="57347" x="2260600" y="3170238"/>
          <p14:tracePt t="57448" x="2260600" y="3175000"/>
          <p14:tracePt t="57463" x="2260600" y="3178175"/>
          <p14:tracePt t="57477" x="2260600" y="3186113"/>
          <p14:tracePt t="57505" x="2260600" y="3189288"/>
          <p14:tracePt t="57511" x="2260600" y="3194050"/>
          <p14:tracePt t="57526" x="2260600" y="3197225"/>
          <p14:tracePt t="57533" x="2260600" y="3200400"/>
          <p14:tracePt t="57542" x="2260600" y="3205163"/>
          <p14:tracePt t="57558" x="2260600" y="3216275"/>
          <p14:tracePt t="57814" x="2263775" y="3216275"/>
          <p14:tracePt t="57849" x="2263775" y="3205163"/>
          <p14:tracePt t="57871" x="2263775" y="3200400"/>
          <p14:tracePt t="57892" x="2263775" y="3197225"/>
          <p14:tracePt t="58723" x="2260600" y="3197225"/>
          <p14:tracePt t="58729" x="2257425" y="3200400"/>
          <p14:tracePt t="58736" x="2252663" y="3200400"/>
          <p14:tracePt t="58746" x="2244725" y="3200400"/>
          <p14:tracePt t="58751" x="2241550" y="3200400"/>
          <p14:tracePt t="58763" x="2238375" y="3200400"/>
          <p14:tracePt t="58765" x="2233613" y="3200400"/>
          <p14:tracePt t="58814" x="2238375" y="3200400"/>
          <p14:tracePt t="58820" x="2257425" y="3200400"/>
          <p14:tracePt t="58829" x="2271713" y="3200400"/>
          <p14:tracePt t="58835" x="2293938" y="3200400"/>
          <p14:tracePt t="58843" x="2309813" y="3200400"/>
          <p14:tracePt t="58849" x="2324100" y="3200400"/>
          <p14:tracePt t="58858" x="2343150" y="3200400"/>
          <p14:tracePt t="58864" x="2351088" y="3200400"/>
          <p14:tracePt t="58870" x="2362200" y="3200400"/>
          <p14:tracePt t="58878" x="2370138" y="3200400"/>
          <p14:tracePt t="58885" x="2389188" y="3200400"/>
          <p14:tracePt t="58893" x="2397125" y="3200400"/>
          <p14:tracePt t="58900" x="2408238" y="3200400"/>
          <p14:tracePt t="58908" x="2416175" y="3200400"/>
          <p14:tracePt t="58914" x="2427288" y="3200400"/>
          <p14:tracePt t="58921" x="2441575" y="3200400"/>
          <p14:tracePt t="58929" x="2452688" y="3200400"/>
          <p14:tracePt t="58935" x="2460625" y="3200400"/>
          <p14:tracePt t="58944" x="2471738" y="3200400"/>
          <p14:tracePt t="58949" x="2476500" y="3200400"/>
          <p14:tracePt t="58957" x="2487613" y="3200400"/>
          <p14:tracePt t="58965" x="2490788" y="3197225"/>
          <p14:tracePt t="58971" x="2498725" y="3194050"/>
          <p14:tracePt t="58978" x="2506663" y="3181350"/>
          <p14:tracePt t="58985" x="2509838" y="3178175"/>
          <p14:tracePt t="58993" x="2513013" y="3175000"/>
          <p14:tracePt t="58999" x="2517775" y="3167063"/>
          <p14:tracePt t="59006" x="2520950" y="3163888"/>
          <p14:tracePt t="59013" x="2532063" y="3163888"/>
          <p14:tracePt t="59020" x="2536825" y="3159125"/>
          <p14:tracePt t="59028" x="2540000" y="3155950"/>
          <p14:tracePt t="59035" x="2544763" y="3151188"/>
          <p14:tracePt t="59043" x="2544763" y="3148013"/>
          <p14:tracePt t="59049" x="2547938" y="3144838"/>
          <p14:tracePt t="59056" x="2547938" y="3133725"/>
          <p14:tracePt t="59063" x="2547938" y="3128963"/>
          <p14:tracePt t="59070" x="2547938" y="3125788"/>
          <p14:tracePt t="59078" x="2547938" y="3121025"/>
          <p14:tracePt t="59085" x="2547938" y="3117850"/>
          <p14:tracePt t="59092" x="2547938" y="3114675"/>
          <p14:tracePt t="59099" x="2547938" y="3106738"/>
          <p14:tracePt t="59107" x="2551113" y="3101975"/>
          <p14:tracePt t="59114" x="2551113" y="3098800"/>
          <p14:tracePt t="59120" x="2559050" y="3084513"/>
          <p14:tracePt t="59128" x="2562225" y="3068638"/>
          <p14:tracePt t="59135" x="2566988" y="3049588"/>
          <p14:tracePt t="59143" x="2574925" y="3035300"/>
          <p14:tracePt t="59149" x="2574925" y="3027363"/>
          <p14:tracePt t="59156" x="2574925" y="3019425"/>
          <p14:tracePt t="59163" x="2574925" y="3016250"/>
          <p14:tracePt t="59171" x="2574925" y="3011488"/>
          <p14:tracePt t="59178" x="2574925" y="3008313"/>
          <p14:tracePt t="59185" x="2574925" y="3005138"/>
          <p14:tracePt t="59193" x="2574925" y="3000375"/>
          <p14:tracePt t="59207" x="2574925" y="2989263"/>
          <p14:tracePt t="59241" x="2574925" y="2986088"/>
          <p14:tracePt t="59308" x="2581275" y="2981325"/>
          <p14:tracePt t="59316" x="2589213" y="2981325"/>
          <p14:tracePt t="59324" x="2592388" y="2978150"/>
          <p14:tracePt t="59331" x="2597150" y="2974975"/>
          <p14:tracePt t="59335" x="2600325" y="2967038"/>
          <p14:tracePt t="59344" x="2608263" y="2962275"/>
          <p14:tracePt t="59350" x="2619375" y="2959100"/>
          <p14:tracePt t="59358" x="2638425" y="2951163"/>
          <p14:tracePt t="59364" x="2646363" y="2943225"/>
          <p14:tracePt t="59371" x="2657475" y="2936875"/>
          <p14:tracePt t="59381" x="2660650" y="2932113"/>
          <p14:tracePt t="59385" x="2665413" y="2932113"/>
          <p14:tracePt t="59393" x="2671763" y="2932113"/>
          <p14:tracePt t="59400" x="2679700" y="2932113"/>
          <p14:tracePt t="59407" x="2684463" y="2932113"/>
          <p14:tracePt t="62998" x="2665413" y="2909888"/>
          <p14:tracePt t="63005" x="2638425" y="2882900"/>
          <p14:tracePt t="63013" x="2600325" y="2846388"/>
          <p14:tracePt t="63020" x="2581275" y="2819400"/>
          <p14:tracePt t="63028" x="2570163" y="2797175"/>
          <p14:tracePt t="63034" x="2551113" y="2778125"/>
          <p14:tracePt t="63042" x="2547938" y="2767013"/>
          <p14:tracePt t="63048" x="2544763" y="2762250"/>
          <p14:tracePt t="63056" x="2536825" y="2759075"/>
          <p14:tracePt t="63063" x="2532063" y="2747963"/>
          <p14:tracePt t="63070" x="2528888" y="2743200"/>
          <p14:tracePt t="63079" x="2525713" y="2740025"/>
          <p14:tracePt t="63085" x="2520950" y="2736850"/>
          <p14:tracePt t="63092" x="2509838" y="2736850"/>
          <p14:tracePt t="63099" x="2509838" y="2732088"/>
          <p14:tracePt t="63156" x="2509838" y="2728913"/>
          <p14:tracePt t="63163" x="2506663" y="2728913"/>
          <p14:tracePt t="63170" x="2506663" y="2724150"/>
          <p14:tracePt t="63178" x="2501900" y="2713038"/>
          <p14:tracePt t="63185" x="2490788" y="2682875"/>
          <p14:tracePt t="63193" x="2479675" y="2663825"/>
          <p14:tracePt t="63199" x="2468563" y="2652713"/>
          <p14:tracePt t="63207" x="2449513" y="2630488"/>
          <p14:tracePt t="63214" x="2438400" y="2611438"/>
          <p14:tracePt t="63220" x="2427288" y="2595563"/>
          <p14:tracePt t="63229" x="2416175" y="2570163"/>
          <p14:tracePt t="63235" x="2389188" y="2551113"/>
          <p14:tracePt t="63245" x="2378075" y="2540000"/>
          <p14:tracePt t="63249" x="2359025" y="2528888"/>
          <p14:tracePt t="63256" x="2347913" y="2513013"/>
          <p14:tracePt t="63264" x="2332038" y="2505075"/>
          <p14:tracePt t="63271" x="2317750" y="2501900"/>
          <p14:tracePt t="63278" x="2298700" y="2493963"/>
          <p14:tracePt t="63285" x="2274888" y="2490788"/>
          <p14:tracePt t="63292" x="2260600" y="2482850"/>
          <p14:tracePt t="63299" x="2241550" y="2479675"/>
          <p14:tracePt t="63308" x="2219325" y="2471738"/>
          <p14:tracePt t="63314" x="2203450" y="2471738"/>
          <p14:tracePt t="63321" x="2189163" y="2471738"/>
          <p14:tracePt t="63328" x="2170113" y="2471738"/>
          <p14:tracePt t="63335" x="2146300" y="2471738"/>
          <p14:tracePt t="63342" x="2139950" y="2471738"/>
          <p14:tracePt t="63349" x="2120900" y="2471738"/>
          <p14:tracePt t="63356" x="2098675" y="2471738"/>
          <p14:tracePt t="63364" x="2082800" y="2474913"/>
          <p14:tracePt t="63371" x="2066925" y="2479675"/>
          <p14:tracePt t="63378" x="2036763" y="2479675"/>
          <p14:tracePt t="63385" x="2014538" y="2479675"/>
          <p14:tracePt t="63392" x="1992313" y="2479675"/>
          <p14:tracePt t="63399" x="1973263" y="2479675"/>
          <p14:tracePt t="63408" x="1957388" y="2479675"/>
          <p14:tracePt t="63414" x="1951038" y="2479675"/>
          <p14:tracePt t="63421" x="1931988" y="2479675"/>
          <p14:tracePt t="63429" x="1924050" y="2479675"/>
          <p14:tracePt t="63434" x="1920875" y="2479675"/>
          <p14:tracePt t="63442" x="1916113" y="2479675"/>
          <p14:tracePt t="63449" x="1908175" y="2479675"/>
          <p14:tracePt t="63458" x="1905000" y="2479675"/>
          <p14:tracePt t="63464" x="1901825" y="2479675"/>
          <p14:tracePt t="63558" x="1901825" y="2482850"/>
          <p14:tracePt t="63572" x="1901825" y="2490788"/>
          <p14:tracePt t="63816" x="1897063" y="2490788"/>
          <p14:tracePt t="63837" x="1893888" y="2490788"/>
          <p14:tracePt t="63924" x="1890713" y="2490788"/>
          <p14:tracePt t="63944" x="1885950" y="2490788"/>
          <p14:tracePt t="63968" x="1878013" y="2490788"/>
          <p14:tracePt t="64088" x="1878013" y="2486025"/>
          <p14:tracePt t="64102" x="1878013" y="2482850"/>
          <p14:tracePt t="64111" x="1878013" y="2479675"/>
          <p14:tracePt t="64120" x="1878013" y="2474913"/>
          <p14:tracePt t="64179" x="1878013" y="2471738"/>
          <p14:tracePt t="64187" x="1874838" y="2471738"/>
          <p14:tracePt t="64215" x="1874838" y="2463800"/>
          <p14:tracePt t="64251" x="1871663" y="2463800"/>
          <p14:tracePt t="64273" x="1863725" y="2463800"/>
          <p14:tracePt t="64279" x="1860550" y="2463800"/>
          <p14:tracePt t="64301" x="1852613" y="2463800"/>
          <p14:tracePt t="64337" x="1852613" y="2468563"/>
          <p14:tracePt t="64359" x="1852613" y="2471738"/>
          <p14:tracePt t="64381" x="1852613" y="2474913"/>
          <p14:tracePt t="64387" x="1852613" y="2479675"/>
          <p14:tracePt t="64409" x="1852613" y="2482850"/>
          <p14:tracePt t="64416" x="1852613" y="2490788"/>
          <p14:tracePt t="64451" x="1852613" y="2493963"/>
          <p14:tracePt t="64481" x="1847850" y="2493963"/>
          <p14:tracePt t="65232" x="1855788" y="2493963"/>
          <p14:tracePt t="65311" x="1860550" y="2493963"/>
          <p14:tracePt t="65346" x="1860550" y="2498725"/>
          <p14:tracePt t="65368" x="1863725" y="2498725"/>
          <p14:tracePt t="65395" x="1863725" y="2501900"/>
          <p14:tracePt t="65476" x="1866900" y="2501900"/>
          <p14:tracePt t="65489" x="1866900" y="2509838"/>
          <p14:tracePt t="65525" x="1866900" y="2516188"/>
          <p14:tracePt t="65567" x="1871663" y="2516188"/>
          <p14:tracePt t="65611" x="1871663" y="2520950"/>
          <p14:tracePt t="65654" x="1871663" y="2524125"/>
          <p14:tracePt t="65683" x="1871663" y="2528888"/>
          <p14:tracePt t="65699" x="1871663" y="2532063"/>
          <p14:tracePt t="65704" x="1871663" y="2535238"/>
          <p14:tracePt t="65712" x="1874838" y="2540000"/>
          <p14:tracePt t="65721" x="1874838" y="2547938"/>
          <p14:tracePt t="65729" x="1882775" y="2554288"/>
          <p14:tracePt t="65733" x="1890713" y="2559050"/>
          <p14:tracePt t="65738" x="1890713" y="2565400"/>
          <p14:tracePt t="65747" x="1893888" y="2570163"/>
          <p14:tracePt t="65753" x="1901825" y="2573338"/>
          <p14:tracePt t="65760" x="1905000" y="2578100"/>
          <p14:tracePt t="65767" x="1908175" y="2581275"/>
          <p14:tracePt t="65776" x="1908175" y="2592388"/>
          <p14:tracePt t="65782" x="1912938" y="2608263"/>
          <p14:tracePt t="65788" x="1920875" y="2619375"/>
          <p14:tracePt t="65797" x="1920875" y="2627313"/>
          <p14:tracePt t="65803" x="1924050" y="2630488"/>
          <p14:tracePt t="65810" x="1927225" y="2633663"/>
          <p14:tracePt t="65817" x="1927225" y="2641600"/>
          <p14:tracePt t="65826" x="1927225" y="2644775"/>
          <p14:tracePt t="65832" x="1927225" y="2652713"/>
          <p14:tracePt t="65839" x="1927225" y="2657475"/>
          <p14:tracePt t="65847" x="1935163" y="2663825"/>
          <p14:tracePt t="65853" x="1935163" y="2668588"/>
          <p14:tracePt t="65861" x="1935163" y="2671763"/>
          <p14:tracePt t="65867" x="1943100" y="2674938"/>
          <p14:tracePt t="65876" x="1946275" y="2682875"/>
          <p14:tracePt t="65882" x="1946275" y="2693988"/>
          <p14:tracePt t="65889" x="1951038" y="2709863"/>
          <p14:tracePt t="65897" x="1951038" y="2720975"/>
          <p14:tracePt t="65903" x="1957388" y="2732088"/>
          <p14:tracePt t="65911" x="1957388" y="2740025"/>
          <p14:tracePt t="65917" x="1962150" y="2743200"/>
          <p14:tracePt t="65926" x="1965325" y="2759075"/>
          <p14:tracePt t="65932" x="1965325" y="2762250"/>
          <p14:tracePt t="65939" x="1965325" y="2770188"/>
          <p14:tracePt t="65947" x="1965325" y="2773363"/>
          <p14:tracePt t="65953" x="1970088" y="2778125"/>
          <p14:tracePt t="65962" x="1970088" y="2781300"/>
          <p14:tracePt t="65967" x="1973263" y="2786063"/>
          <p14:tracePt t="65976" x="1984375" y="2789238"/>
          <p14:tracePt t="65982" x="1984375" y="2800350"/>
          <p14:tracePt t="65989" x="1987550" y="2811463"/>
          <p14:tracePt t="65997" x="1995488" y="2819400"/>
          <p14:tracePt t="66003" x="2000250" y="2830513"/>
          <p14:tracePt t="66011" x="2003425" y="2841625"/>
          <p14:tracePt t="66017" x="2011363" y="2852738"/>
          <p14:tracePt t="66026" x="2014538" y="2860675"/>
          <p14:tracePt t="66032" x="2019300" y="2868613"/>
          <p14:tracePt t="66038" x="2019300" y="2871788"/>
          <p14:tracePt t="66047" x="2022475" y="2876550"/>
          <p14:tracePt t="66053" x="2022475" y="2879725"/>
          <p14:tracePt t="66060" x="2022475" y="2887663"/>
          <p14:tracePt t="66067" x="2022475" y="2890838"/>
          <p14:tracePt t="66075" x="2022475" y="2898775"/>
          <p14:tracePt t="66081" x="2033588" y="2901950"/>
          <p14:tracePt t="66089" x="2033588" y="2906713"/>
          <p14:tracePt t="66096" x="2036763" y="2909888"/>
          <p14:tracePt t="66103" x="2041525" y="2913063"/>
          <p14:tracePt t="66110" x="2044700" y="2917825"/>
          <p14:tracePt t="66117" x="2049463" y="2925763"/>
          <p14:tracePt t="66125" x="2055813" y="2932113"/>
          <p14:tracePt t="66131" x="2060575" y="2936875"/>
          <p14:tracePt t="66138" x="2063750" y="2947988"/>
          <p14:tracePt t="66147" x="2066925" y="2951163"/>
          <p14:tracePt t="66153" x="2079625" y="2955925"/>
          <p14:tracePt t="66161" x="2079625" y="2959100"/>
          <p14:tracePt t="66167" x="2082800" y="2962275"/>
          <p14:tracePt t="66175" x="2085975" y="2967038"/>
          <p14:tracePt t="66182" x="2085975" y="2974975"/>
          <p14:tracePt t="66189" x="2085975" y="2981325"/>
          <p14:tracePt t="66197" x="2090738" y="2986088"/>
          <p14:tracePt t="66203" x="2090738" y="2989263"/>
          <p14:tracePt t="66210" x="2093913" y="2992438"/>
          <p14:tracePt t="66217" x="2093913" y="3000375"/>
          <p14:tracePt t="66225" x="2098675" y="3005138"/>
          <p14:tracePt t="66244" x="2109788" y="3011488"/>
          <p14:tracePt t="66247" x="2109788" y="3016250"/>
          <p14:tracePt t="66253" x="2112963" y="3019425"/>
          <p14:tracePt t="66261" x="2120900" y="3030538"/>
          <p14:tracePt t="66267" x="2128838" y="3035300"/>
          <p14:tracePt t="66275" x="2128838" y="3038475"/>
          <p14:tracePt t="66282" x="2132013" y="3041650"/>
          <p14:tracePt t="66289" x="2132013" y="3046413"/>
          <p14:tracePt t="66297" x="2135188" y="3054350"/>
          <p14:tracePt t="66303" x="2139950" y="3057525"/>
          <p14:tracePt t="66311" x="2143125" y="3060700"/>
          <p14:tracePt t="66317" x="2143125" y="3065463"/>
          <p14:tracePt t="66325" x="2146300" y="3071813"/>
          <p14:tracePt t="66332" x="2151063" y="3079750"/>
          <p14:tracePt t="66339" x="2159000" y="3084513"/>
          <p14:tracePt t="66347" x="2159000" y="3087688"/>
          <p14:tracePt t="66353" x="2162175" y="3090863"/>
          <p14:tracePt t="66361" x="2162175" y="3095625"/>
          <p14:tracePt t="66367" x="2170113" y="3098800"/>
          <p14:tracePt t="66375" x="2170113" y="3106738"/>
          <p14:tracePt t="66382" x="2170113" y="3109913"/>
          <p14:tracePt t="66389" x="2173288" y="3117850"/>
          <p14:tracePt t="66397" x="2173288" y="3121025"/>
          <p14:tracePt t="66403" x="2173288" y="3125788"/>
          <p14:tracePt t="66411" x="2181225" y="3133725"/>
          <p14:tracePt t="66418" x="2184400" y="3136900"/>
          <p14:tracePt t="66425" x="2189163" y="3140075"/>
          <p14:tracePt t="66432" x="2192338" y="3144838"/>
          <p14:tracePt t="66439" x="2195513" y="3148013"/>
          <p14:tracePt t="66447" x="2200275" y="3151188"/>
          <p14:tracePt t="66453" x="2208213" y="3163888"/>
          <p14:tracePt t="66461" x="2214563" y="3167063"/>
          <p14:tracePt t="66467" x="2219325" y="3170238"/>
          <p14:tracePt t="66475" x="2219325" y="3175000"/>
          <p14:tracePt t="66482" x="2225675" y="3181350"/>
          <p14:tracePt t="66489" x="2230438" y="3186113"/>
          <p14:tracePt t="66497" x="2233613" y="3189288"/>
          <p14:tracePt t="66503" x="2238375" y="3194050"/>
          <p14:tracePt t="66511" x="2241550" y="3197225"/>
          <p14:tracePt t="66518" x="2244725" y="3208338"/>
          <p14:tracePt t="66525" x="2252663" y="3213100"/>
          <p14:tracePt t="66532" x="2260600" y="3216275"/>
          <p14:tracePt t="66539" x="2263775" y="3219450"/>
          <p14:tracePt t="66547" x="2268538" y="3224213"/>
          <p14:tracePt t="66553" x="2271713" y="3227388"/>
          <p14:tracePt t="66561" x="2271713" y="3235325"/>
          <p14:tracePt t="66568" x="2271713" y="3238500"/>
          <p14:tracePt t="66575" x="2271713" y="3243263"/>
          <p14:tracePt t="66582" x="2271713" y="3249613"/>
          <p14:tracePt t="66589" x="2271713" y="3254375"/>
          <p14:tracePt t="66597" x="2271713" y="3260725"/>
          <p14:tracePt t="66813" x="2252663" y="3227388"/>
          <p14:tracePt t="66822" x="2233613" y="3200400"/>
          <p14:tracePt t="66828" x="2211388" y="3167063"/>
          <p14:tracePt t="66835" x="2184400" y="3140075"/>
          <p14:tracePt t="66840" x="2173288" y="3114675"/>
          <p14:tracePt t="66848" x="2159000" y="3087688"/>
          <p14:tracePt t="66854" x="2151063" y="3079750"/>
          <p14:tracePt t="66863" x="2143125" y="3068638"/>
          <p14:tracePt t="66868" x="2139950" y="3057525"/>
          <p14:tracePt t="66877" x="2128838" y="3054350"/>
          <p14:tracePt t="66883" x="2124075" y="3041650"/>
          <p14:tracePt t="66890" x="2120900" y="3038475"/>
          <p14:tracePt t="66899" x="2116138" y="3035300"/>
          <p14:tracePt t="66904" x="2109788" y="3030538"/>
          <p14:tracePt t="66913" x="2105025" y="3019425"/>
          <p14:tracePt t="66919" x="2101850" y="3008313"/>
          <p14:tracePt t="66927" x="2093913" y="3000375"/>
          <p14:tracePt t="66934" x="2090738" y="2989263"/>
          <p14:tracePt t="66941" x="2079625" y="2981325"/>
          <p14:tracePt t="66948" x="2074863" y="2974975"/>
          <p14:tracePt t="66955" x="2071688" y="2970213"/>
          <p14:tracePt t="66964" x="2066925" y="2959100"/>
          <p14:tracePt t="66969" x="2060575" y="2955925"/>
          <p14:tracePt t="66977" x="2055813" y="2951163"/>
          <p14:tracePt t="66984" x="2049463" y="2940050"/>
          <p14:tracePt t="66992" x="2044700" y="2936875"/>
          <p14:tracePt t="66999" x="2030413" y="2928938"/>
          <p14:tracePt t="67005" x="2019300" y="2917825"/>
          <p14:tracePt t="67014" x="2011363" y="2906713"/>
          <p14:tracePt t="67019" x="2006600" y="2895600"/>
          <p14:tracePt t="67026" x="1995488" y="2882900"/>
          <p14:tracePt t="67034" x="1981200" y="2868613"/>
          <p14:tracePt t="67040" x="1965325" y="2841625"/>
          <p14:tracePt t="67047" x="1962150" y="2827338"/>
          <p14:tracePt t="67054" x="1954213" y="2808288"/>
          <p14:tracePt t="67062" x="1951038" y="2800350"/>
          <p14:tracePt t="67068" x="1946275" y="2781300"/>
          <p14:tracePt t="67076" x="1939925" y="2770188"/>
          <p14:tracePt t="67083" x="1935163" y="2762250"/>
          <p14:tracePt t="67090" x="1924050" y="2754313"/>
          <p14:tracePt t="67097" x="1920875" y="2747963"/>
          <p14:tracePt t="67104" x="1912938" y="2728913"/>
          <p14:tracePt t="67112" x="1908175" y="2720975"/>
          <p14:tracePt t="67119" x="1905000" y="2709863"/>
          <p14:tracePt t="67126" x="1897063" y="2690813"/>
          <p14:tracePt t="67133" x="1893888" y="2668588"/>
          <p14:tracePt t="67141" x="1885950" y="2660650"/>
          <p14:tracePt t="67147" x="1882775" y="2641600"/>
          <p14:tracePt t="67155" x="1871663" y="2630488"/>
          <p14:tracePt t="67162" x="1863725" y="2614613"/>
          <p14:tracePt t="67168" x="1860550" y="2603500"/>
          <p14:tracePt t="67176" x="1855788" y="2592388"/>
          <p14:tracePt t="67183" x="1852613" y="2589213"/>
          <p14:tracePt t="67191" x="1844675" y="2581275"/>
          <p14:tracePt t="67198" x="1841500" y="2578100"/>
          <p14:tracePt t="67205" x="1836738" y="2565400"/>
          <p14:tracePt t="67212" x="1828800" y="2554288"/>
          <p14:tracePt t="67219" x="1822450" y="2547938"/>
          <p14:tracePt t="67226" x="1814513" y="2535238"/>
          <p14:tracePt t="67233" x="1814513" y="2532063"/>
          <p14:tracePt t="67241" x="1811338" y="2528888"/>
          <p14:tracePt t="67248" x="1811338" y="2516188"/>
          <p14:tracePt t="67263" x="1811338" y="2513013"/>
          <p14:tracePt t="67313" x="1811338" y="2524125"/>
          <p14:tracePt t="67320" x="1811338" y="2528888"/>
          <p14:tracePt t="67327" x="1811338" y="2532063"/>
          <p14:tracePt t="67334" x="1811338" y="2535238"/>
          <p14:tracePt t="67342" x="1811338" y="2540000"/>
          <p14:tracePt t="67348" x="1811338" y="2543175"/>
          <p14:tracePt t="67355" x="1811338" y="2554288"/>
          <p14:tracePt t="67363" x="1814513" y="2570163"/>
          <p14:tracePt t="67369" x="1833563" y="2595563"/>
          <p14:tracePt t="67377" x="1852613" y="2638425"/>
          <p14:tracePt t="67383" x="1874838" y="2682875"/>
          <p14:tracePt t="67393" x="1916113" y="2759075"/>
          <p14:tracePt t="67398" x="1951038" y="2830513"/>
          <p14:tracePt t="67405" x="1992313" y="2906713"/>
          <p14:tracePt t="67414" x="2025650" y="2981325"/>
          <p14:tracePt t="67420" x="2055813" y="3035300"/>
          <p14:tracePt t="67427" x="2093913" y="3090863"/>
          <p14:tracePt t="67434" x="2128838" y="3155950"/>
          <p14:tracePt t="67443" x="2159000" y="3200400"/>
          <p14:tracePt t="67448" x="2178050" y="3235325"/>
          <p14:tracePt t="67455" x="2192338" y="3260725"/>
          <p14:tracePt t="67464" x="2203450" y="3284538"/>
          <p14:tracePt t="67470" x="2214563" y="3295650"/>
          <p14:tracePt t="67477" x="2219325" y="3306763"/>
          <p14:tracePt t="67484" x="2225675" y="3317875"/>
          <p14:tracePt t="67493" x="2230438" y="3322638"/>
          <p14:tracePt t="67499" x="2230438" y="3328988"/>
          <p14:tracePt t="67505" x="2230438" y="3333750"/>
          <p14:tracePt t="67513" x="2230438" y="3340100"/>
          <p14:tracePt t="67520" x="2230438" y="3344863"/>
          <p14:tracePt t="67527" x="2233613" y="3348038"/>
          <p14:tracePt t="67534" x="2233613" y="3352800"/>
          <p14:tracePt t="67543" x="2233613" y="3355975"/>
          <p14:tracePt t="67823" x="2293938" y="3367088"/>
          <p14:tracePt t="67830" x="2378075" y="3386138"/>
          <p14:tracePt t="67837" x="2441575" y="3402013"/>
          <p14:tracePt t="67848" x="2476500" y="3424238"/>
          <p14:tracePt t="67853" x="2509838" y="3427413"/>
          <p14:tracePt t="67856" x="2525713" y="3435350"/>
          <p14:tracePt t="67865" x="2536825" y="3438525"/>
          <p14:tracePt t="67870" x="2547938" y="3443288"/>
          <p14:tracePt t="67878" x="2551113" y="3449638"/>
          <p14:tracePt t="67884" x="2559050" y="3449638"/>
          <p14:tracePt t="67892" x="2562225" y="3449638"/>
          <p14:tracePt t="67898" x="2566988" y="3449638"/>
          <p14:tracePt t="67905" x="2574925" y="3449638"/>
          <p14:tracePt t="67913" x="2578100" y="3449638"/>
          <p14:tracePt t="67919" x="2581275" y="3449638"/>
          <p14:tracePt t="67927" x="2586038" y="3449638"/>
          <p14:tracePt t="67985" x="2589213" y="3449638"/>
          <p14:tracePt t="67993" x="2592388" y="3449638"/>
          <p14:tracePt t="68000" x="2597150" y="3449638"/>
          <p14:tracePt t="68006" x="2605088" y="3449638"/>
          <p14:tracePt t="68015" x="2611438" y="3446463"/>
          <p14:tracePt t="68020" x="2624138" y="3443288"/>
          <p14:tracePt t="68029" x="2646363" y="3435350"/>
          <p14:tracePt t="68035" x="2657475" y="3432175"/>
          <p14:tracePt t="68044" x="2665413" y="3427413"/>
          <p14:tracePt t="68049" x="2676525" y="3419475"/>
          <p14:tracePt t="68056" x="2698750" y="3408363"/>
          <p14:tracePt t="68065" x="2717800" y="3405188"/>
          <p14:tracePt t="68070" x="2733675" y="3397250"/>
          <p14:tracePt t="68078" x="2767013" y="3394075"/>
          <p14:tracePt t="68085" x="2789238" y="3386138"/>
          <p14:tracePt t="68094" x="2819400" y="3378200"/>
          <p14:tracePt t="68099" x="2854325" y="3375025"/>
          <p14:tracePt t="68106" x="2895600" y="3367088"/>
          <p14:tracePt t="68114" x="2928938" y="3359150"/>
          <p14:tracePt t="68120" x="2982913" y="3344863"/>
          <p14:tracePt t="68129" x="3013075" y="3344863"/>
          <p14:tracePt t="68135" x="3043238" y="3344863"/>
          <p14:tracePt t="68143" x="3065463" y="3344863"/>
          <p14:tracePt t="68149" x="3095625" y="3344863"/>
          <p14:tracePt t="68156" x="3117850" y="3344863"/>
          <p14:tracePt t="68164" x="3148013" y="3344863"/>
          <p14:tracePt t="68171" x="3167063" y="3344863"/>
          <p14:tracePt t="68179" x="3182938" y="3344863"/>
          <p14:tracePt t="68185" x="3190875" y="3344863"/>
          <p14:tracePt t="68194" x="3201988" y="3344863"/>
          <p14:tracePt t="68199" x="3205163" y="3344863"/>
          <p14:tracePt t="68206" x="3209925" y="3344863"/>
          <p14:tracePt t="68214" x="3213100" y="3344863"/>
          <p14:tracePt t="68221" x="3221038" y="3344863"/>
          <p14:tracePt t="68229" x="3224213" y="3344863"/>
          <p14:tracePt t="68666" x="3232150" y="3344863"/>
          <p14:tracePt t="68673" x="3243263" y="3352800"/>
          <p14:tracePt t="68680" x="3254375" y="3355975"/>
          <p14:tracePt t="68687" x="3262313" y="3359150"/>
          <p14:tracePt t="68693" x="3273425" y="3367088"/>
          <p14:tracePt t="68700" x="3276600" y="3370263"/>
          <p14:tracePt t="68708" x="3281363" y="3375025"/>
          <p14:tracePt t="68715" x="3289300" y="3378200"/>
          <p14:tracePt t="68722" x="3292475" y="3389313"/>
          <p14:tracePt t="68730" x="3295650" y="3394075"/>
          <p14:tracePt t="69010" x="3292475" y="3394075"/>
          <p14:tracePt t="69017" x="3289300" y="3394075"/>
          <p14:tracePt t="69024" x="3281363" y="3394075"/>
          <p14:tracePt t="69031" x="3276600" y="3394075"/>
          <p14:tracePt t="69037" x="3273425" y="3394075"/>
          <p14:tracePt t="69045" x="3270250" y="3394075"/>
          <p14:tracePt t="69051" x="3265488" y="3394075"/>
          <p14:tracePt t="69059" x="3262313" y="3394075"/>
          <p14:tracePt t="69066" x="3259138" y="3394075"/>
          <p14:tracePt t="69072" x="3251200" y="3394075"/>
          <p14:tracePt t="69080" x="3246438" y="3394075"/>
          <p14:tracePt t="69087" x="3243263" y="3394075"/>
          <p14:tracePt t="69095" x="3240088" y="3394075"/>
          <p14:tracePt t="69101" x="3235325" y="3394075"/>
          <p14:tracePt t="69109" x="3232150" y="3394075"/>
          <p14:tracePt t="69367" x="3235325" y="3394075"/>
          <p14:tracePt t="69374" x="3240088" y="3386138"/>
          <p14:tracePt t="69381" x="3243263" y="3382963"/>
          <p14:tracePt t="69388" x="3246438" y="3378200"/>
          <p14:tracePt t="69395" x="3259138" y="3375025"/>
          <p14:tracePt t="69402" x="3270250" y="3363913"/>
          <p14:tracePt t="69411" x="3284538" y="3352800"/>
          <p14:tracePt t="69417" x="3303588" y="3333750"/>
          <p14:tracePt t="69423" x="3330575" y="3322638"/>
          <p14:tracePt t="69432" x="3344863" y="3309938"/>
          <p14:tracePt t="69437" x="3360738" y="3298825"/>
          <p14:tracePt t="69446" x="3387725" y="3287713"/>
          <p14:tracePt t="69451" x="3398838" y="3273425"/>
          <p14:tracePt t="69461" x="3409950" y="3265488"/>
          <p14:tracePt t="69466" x="3417888" y="3260725"/>
          <p14:tracePt t="69473" x="3435350" y="3254375"/>
          <p14:tracePt t="69482" x="3440113" y="3249613"/>
          <p14:tracePt t="69488" x="3443288" y="3246438"/>
          <p14:tracePt t="69495" x="3448050" y="3243263"/>
          <p14:tracePt t="69501" x="3451225" y="3238500"/>
          <p14:tracePt t="69511" x="3454400" y="3235325"/>
          <p14:tracePt t="69517" x="3462338" y="3224213"/>
          <p14:tracePt t="69523" x="3478213" y="3219450"/>
          <p14:tracePt t="69532" x="3489325" y="3213100"/>
          <p14:tracePt t="69537" x="3492500" y="3208338"/>
          <p14:tracePt t="69544" x="3500438" y="3200400"/>
          <p14:tracePt t="69551" x="3508375" y="3194050"/>
          <p14:tracePt t="69559" x="3514725" y="3186113"/>
          <p14:tracePt t="69565" x="3533775" y="3178175"/>
          <p14:tracePt t="69572" x="3546475" y="3163888"/>
          <p14:tracePt t="69580" x="3552825" y="3159125"/>
          <p14:tracePt t="69587" x="3557588" y="3151188"/>
          <p14:tracePt t="69594" x="3568700" y="3148013"/>
          <p14:tracePt t="69601" x="3582988" y="3136900"/>
          <p14:tracePt t="69609" x="3594100" y="3133725"/>
          <p14:tracePt t="69615" x="3606800" y="3114675"/>
          <p14:tracePt t="69623" x="3617913" y="3106738"/>
          <p14:tracePt t="69631" x="3632200" y="3095625"/>
          <p14:tracePt t="69637" x="3643313" y="3084513"/>
          <p14:tracePt t="69645" x="3656013" y="3071813"/>
          <p14:tracePt t="69651" x="3667125" y="3054350"/>
          <p14:tracePt t="69660" x="3678238" y="3041650"/>
          <p14:tracePt t="69666" x="3697288" y="3030538"/>
          <p14:tracePt t="69673" x="3705225" y="3022600"/>
          <p14:tracePt t="69680" x="3711575" y="3005138"/>
          <p14:tracePt t="69687" x="3716338" y="3000375"/>
          <p14:tracePt t="69694" x="3719513" y="2997200"/>
          <p14:tracePt t="69701" x="3722688" y="2992438"/>
          <p14:tracePt t="69710" x="3727450" y="2989263"/>
          <p14:tracePt t="69716" x="3738563" y="2981325"/>
          <p14:tracePt t="69751" x="3741738" y="2978150"/>
          <p14:tracePt t="69759" x="3746500" y="2974975"/>
          <p14:tracePt t="69766" x="3749675" y="2970213"/>
          <p14:tracePt t="69773" x="3757613" y="2962275"/>
          <p14:tracePt t="69781" x="3760788" y="2955925"/>
          <p14:tracePt t="69787" x="3765550" y="2951163"/>
          <p14:tracePt t="69794" x="3771900" y="2943225"/>
          <p14:tracePt t="69801" x="3790950" y="2932113"/>
          <p14:tracePt t="69810" x="3802063" y="2925763"/>
          <p14:tracePt t="69816" x="3814763" y="2909888"/>
          <p14:tracePt t="69823" x="3821113" y="2901950"/>
          <p14:tracePt t="69831" x="3825875" y="2898775"/>
          <p14:tracePt t="69837" x="3840163" y="2895600"/>
          <p14:tracePt t="69845" x="3851275" y="2890838"/>
          <p14:tracePt t="69852" x="3856038" y="2887663"/>
          <p14:tracePt t="69860" x="3859213" y="2879725"/>
          <p14:tracePt t="69866" x="3867150" y="2876550"/>
          <p14:tracePt t="69873" x="3870325" y="2871788"/>
          <p14:tracePt t="69881" x="3875088" y="2863850"/>
          <p14:tracePt t="69888" x="3878263" y="2863850"/>
          <p14:tracePt t="69895" x="3886200" y="2863850"/>
          <p14:tracePt t="69910" x="3894138" y="2863850"/>
          <p14:tracePt t="69916" x="3897313" y="2857500"/>
          <p14:tracePt t="69923" x="3905250" y="2852738"/>
          <p14:tracePt t="69931" x="3908425" y="2849563"/>
          <p14:tracePt t="69937" x="3919538" y="2846388"/>
          <p14:tracePt t="69945" x="3924300" y="2841625"/>
          <p14:tracePt t="69952" x="3935413" y="2833688"/>
          <p14:tracePt t="69960" x="3938588" y="2833688"/>
          <p14:tracePt t="69966" x="3943350" y="2833688"/>
          <p14:tracePt t="69973" x="3946525" y="2833688"/>
          <p14:tracePt t="69981" x="3949700" y="2833688"/>
          <p14:tracePt t="70104" x="3949700" y="2838450"/>
          <p14:tracePt t="70112" x="3949700" y="2841625"/>
          <p14:tracePt t="70119" x="3946525" y="2846388"/>
          <p14:tracePt t="70126" x="3943350" y="2849563"/>
          <p14:tracePt t="70133" x="3938588" y="2852738"/>
          <p14:tracePt t="70139" x="3927475" y="2857500"/>
          <p14:tracePt t="70154" x="3924300" y="2868613"/>
          <p14:tracePt t="70161" x="3919538" y="2868613"/>
          <p14:tracePt t="70167" x="3911600" y="2871788"/>
          <p14:tracePt t="70174" x="3908425" y="2876550"/>
          <p14:tracePt t="70182" x="3905250" y="2882900"/>
          <p14:tracePt t="70189" x="3900488" y="2887663"/>
          <p14:tracePt t="70196" x="3897313" y="2890838"/>
          <p14:tracePt t="70202" x="3894138" y="2895600"/>
          <p14:tracePt t="70211" x="3881438" y="2898775"/>
          <p14:tracePt t="70217" x="3870325" y="2906713"/>
          <p14:tracePt t="70224" x="3859213" y="2921000"/>
          <p14:tracePt t="70235" x="3851275" y="2932113"/>
          <p14:tracePt t="70238" x="3832225" y="2943225"/>
          <p14:tracePt t="70246" x="3810000" y="2955925"/>
          <p14:tracePt t="70253" x="3790950" y="2974975"/>
          <p14:tracePt t="70260" x="3779838" y="2986088"/>
          <p14:tracePt t="70266" x="3765550" y="2997200"/>
          <p14:tracePt t="70273" x="3752850" y="3005138"/>
          <p14:tracePt t="70281" x="3741738" y="3016250"/>
          <p14:tracePt t="70288" x="3730625" y="3027363"/>
          <p14:tracePt t="70296" x="3719513" y="3030538"/>
          <p14:tracePt t="70302" x="3705225" y="3038475"/>
          <p14:tracePt t="70310" x="3692525" y="3041650"/>
          <p14:tracePt t="70316" x="3689350" y="3046413"/>
          <p14:tracePt t="70324" x="3681413" y="3054350"/>
          <p14:tracePt t="70331" x="3678238" y="3057525"/>
          <p14:tracePt t="70338" x="3662363" y="3065463"/>
          <p14:tracePt t="70346" x="3651250" y="3084513"/>
          <p14:tracePt t="70352" x="3640138" y="3087688"/>
          <p14:tracePt t="70360" x="3636963" y="3098800"/>
          <p14:tracePt t="70366" x="3625850" y="3101975"/>
          <p14:tracePt t="70373" x="3617913" y="3114675"/>
          <p14:tracePt t="70381" x="3609975" y="3121025"/>
          <p14:tracePt t="70388" x="3602038" y="3128963"/>
          <p14:tracePt t="70396" x="3598863" y="3133725"/>
          <p14:tracePt t="70402" x="3594100" y="3140075"/>
          <p14:tracePt t="70410" x="3590925" y="3144838"/>
          <p14:tracePt t="70416" x="3587750" y="3148013"/>
          <p14:tracePt t="70424" x="3582988" y="3151188"/>
          <p14:tracePt t="70431" x="3579813" y="3155950"/>
          <p14:tracePt t="70438" x="3563938" y="3167063"/>
          <p14:tracePt t="70447" x="3552825" y="3181350"/>
          <p14:tracePt t="70452" x="3541713" y="3194050"/>
          <p14:tracePt t="70460" x="3530600" y="3205163"/>
          <p14:tracePt t="70467" x="3519488" y="3216275"/>
          <p14:tracePt t="70474" x="3503613" y="3227388"/>
          <p14:tracePt t="70481" x="3492500" y="3243263"/>
          <p14:tracePt t="70489" x="3481388" y="3254375"/>
          <p14:tracePt t="70496" x="3470275" y="3265488"/>
          <p14:tracePt t="70503" x="3462338" y="3276600"/>
          <p14:tracePt t="70510" x="3454400" y="3284538"/>
          <p14:tracePt t="70517" x="3443288" y="3295650"/>
          <p14:tracePt t="70524" x="3432175" y="3306763"/>
          <p14:tracePt t="70532" x="3421063" y="3314700"/>
          <p14:tracePt t="70538" x="3417888" y="3317875"/>
          <p14:tracePt t="70547" x="3402013" y="3325813"/>
          <p14:tracePt t="70553" x="3390900" y="3333750"/>
          <p14:tracePt t="70560" x="3379788" y="3348038"/>
          <p14:tracePt t="70567" x="3375025" y="3359150"/>
          <p14:tracePt t="70574" x="3363913" y="3370263"/>
          <p14:tracePt t="70582" x="3349625" y="3382963"/>
          <p14:tracePt t="70589" x="3338513" y="3394075"/>
          <p14:tracePt t="70596" x="3330575" y="3402013"/>
          <p14:tracePt t="70603" x="3322638" y="3408363"/>
          <p14:tracePt t="70610" x="3319463" y="3413125"/>
          <p14:tracePt t="70617" x="3311525" y="3416300"/>
          <p14:tracePt t="70624" x="3308350" y="3419475"/>
          <p14:tracePt t="70632" x="3300413" y="3424238"/>
          <p14:tracePt t="70639" x="3295650" y="3427413"/>
          <p14:tracePt t="70647" x="3289300" y="3438525"/>
          <p14:tracePt t="70653" x="3284538" y="3443288"/>
          <p14:tracePt t="70660" x="3281363" y="3446463"/>
          <p14:tracePt t="70667" x="3276600" y="3449638"/>
          <p14:tracePt t="70674" x="3273425" y="3449638"/>
          <p14:tracePt t="70682" x="3270250" y="3449638"/>
          <p14:tracePt t="70747" x="3273425" y="3443288"/>
          <p14:tracePt t="70755" x="3292475" y="3416300"/>
          <p14:tracePt t="70763" x="3330575" y="3386138"/>
          <p14:tracePt t="70769" x="3382963" y="3348038"/>
          <p14:tracePt t="70776" x="3462338" y="3279775"/>
          <p14:tracePt t="70784" x="3560763" y="3219450"/>
          <p14:tracePt t="70789" x="3686175" y="3121025"/>
          <p14:tracePt t="70798" x="3795713" y="3030538"/>
          <p14:tracePt t="70803" x="3905250" y="2955925"/>
          <p14:tracePt t="70811" x="3976688" y="2906713"/>
          <p14:tracePt t="70818" x="4025900" y="2857500"/>
          <p14:tracePt t="70826" x="4070350" y="2827338"/>
          <p14:tracePt t="70833" x="4097338" y="2800350"/>
          <p14:tracePt t="70839" x="4124325" y="2789238"/>
          <p14:tracePt t="70847" x="4132263" y="2781300"/>
          <p14:tracePt t="70853" x="4138613" y="2778125"/>
          <p14:tracePt t="70860" x="4143375" y="2773363"/>
          <p14:tracePt t="70867" x="4146550" y="2773363"/>
          <p14:tracePt t="70998" x="4146550" y="2778125"/>
          <p14:tracePt t="71006" x="4146550" y="2781300"/>
          <p14:tracePt t="71020" x="4165600" y="2789238"/>
          <p14:tracePt t="71028" x="4184650" y="2792413"/>
          <p14:tracePt t="71034" x="4206875" y="2803525"/>
          <p14:tracePt t="71039" x="4252913" y="2827338"/>
          <p14:tracePt t="71048" x="4286250" y="2849563"/>
          <p14:tracePt t="71053" x="4321175" y="2863850"/>
          <p14:tracePt t="71060" x="4346575" y="2876550"/>
          <p14:tracePt t="71067" x="4381500" y="2895600"/>
          <p14:tracePt t="71074" x="4400550" y="2906713"/>
          <p14:tracePt t="71082" x="4422775" y="2921000"/>
          <p14:tracePt t="71089" x="4456113" y="2932113"/>
          <p14:tracePt t="71097" x="4483100" y="2951163"/>
          <p14:tracePt t="71103" x="4529138" y="2967038"/>
          <p14:tracePt t="71111" x="4562475" y="2981325"/>
          <p14:tracePt t="71118" x="4603750" y="2997200"/>
          <p14:tracePt t="71124" x="4630738" y="3008313"/>
          <p14:tracePt t="71132" x="4664075" y="3030538"/>
          <p14:tracePt t="71139" x="4683125" y="3041650"/>
          <p14:tracePt t="71147" x="4699000" y="3046413"/>
          <p14:tracePt t="71153" x="4713288" y="3054350"/>
          <p14:tracePt t="71161" x="4724400" y="3057525"/>
          <p14:tracePt t="71167" x="4729163" y="3060700"/>
          <p14:tracePt t="71174" x="4732338" y="3060700"/>
          <p14:tracePt t="71182" x="4737100" y="3060700"/>
          <p14:tracePt t="71189" x="4743450" y="3060700"/>
          <p14:tracePt t="71197" x="4748213" y="3060700"/>
          <p14:tracePt t="71203" x="4754563" y="3060700"/>
          <p14:tracePt t="71211" x="4759325" y="3060700"/>
          <p14:tracePt t="71218" x="4762500" y="3060700"/>
          <p14:tracePt t="71225" x="4773613" y="3060700"/>
          <p14:tracePt t="71246" x="4792663" y="3049588"/>
          <p14:tracePt t="71247" x="4811713" y="3046413"/>
          <p14:tracePt t="71253" x="4822825" y="3038475"/>
          <p14:tracePt t="71261" x="4830763" y="3038475"/>
          <p14:tracePt t="71268" x="4841875" y="3038475"/>
          <p14:tracePt t="71275" x="4857750" y="3038475"/>
          <p14:tracePt t="71282" x="4868863" y="3035300"/>
          <p14:tracePt t="71289" x="4883150" y="3035300"/>
          <p14:tracePt t="71297" x="4899025" y="3035300"/>
          <p14:tracePt t="71303" x="4921250" y="3035300"/>
          <p14:tracePt t="71311" x="4937125" y="3035300"/>
          <p14:tracePt t="71318" x="4967288" y="3035300"/>
          <p14:tracePt t="71325" x="4989513" y="3035300"/>
          <p14:tracePt t="71332" x="5011738" y="3035300"/>
          <p14:tracePt t="71339" x="5041900" y="3035300"/>
          <p14:tracePt t="71347" x="5068888" y="3035300"/>
          <p14:tracePt t="71353" x="5091113" y="3035300"/>
          <p14:tracePt t="71361" x="5106988" y="3035300"/>
          <p14:tracePt t="71368" x="5114925" y="3035300"/>
          <p14:tracePt t="71375" x="5126038" y="3035300"/>
          <p14:tracePt t="71382" x="5133975" y="3035300"/>
          <p14:tracePt t="71390" x="5140325" y="3035300"/>
          <p14:tracePt t="71397" x="5145088" y="3035300"/>
          <p14:tracePt t="71440" x="5148263" y="3035300"/>
          <p14:tracePt t="71448" x="5153025" y="3035300"/>
          <p14:tracePt t="71454" x="5156200" y="3035300"/>
          <p14:tracePt t="71462" x="5159375" y="3035300"/>
          <p14:tracePt t="71469" x="5164138" y="3035300"/>
          <p14:tracePt t="71478" x="5170488" y="3035300"/>
          <p14:tracePt t="71485" x="5183188" y="3035300"/>
          <p14:tracePt t="71490" x="5189538" y="3035300"/>
          <p14:tracePt t="71498" x="5197475" y="3035300"/>
          <p14:tracePt t="71504" x="5208588" y="3035300"/>
          <p14:tracePt t="71512" x="5216525" y="3035300"/>
          <p14:tracePt t="71519" x="5238750" y="3035300"/>
          <p14:tracePt t="71529" x="5254625" y="3035300"/>
          <p14:tracePt t="71534" x="5273675" y="3035300"/>
          <p14:tracePt t="71540" x="5303838" y="3035300"/>
          <p14:tracePt t="71548" x="5326063" y="3035300"/>
          <p14:tracePt t="71554" x="5356225" y="3035300"/>
          <p14:tracePt t="71563" x="5391150" y="3019425"/>
          <p14:tracePt t="71569" x="5421313" y="3019425"/>
          <p14:tracePt t="71578" x="5443538" y="3019425"/>
          <p14:tracePt t="71584" x="5473700" y="3019425"/>
          <p14:tracePt t="71591" x="5492750" y="3019425"/>
          <p14:tracePt t="71598" x="5514975" y="3019425"/>
          <p14:tracePt t="71605" x="5537200" y="3019425"/>
          <p14:tracePt t="71612" x="5553075" y="3016250"/>
          <p14:tracePt t="71619" x="5567363" y="3016250"/>
          <p14:tracePt t="71629" x="5583238" y="3016250"/>
          <p14:tracePt t="71634" x="5594350" y="3016250"/>
          <p14:tracePt t="71640" x="5605463" y="3016250"/>
          <p14:tracePt t="71649" x="5613400" y="3016250"/>
          <p14:tracePt t="71655" x="5624513" y="3016250"/>
          <p14:tracePt t="71663" x="5640388" y="3016250"/>
          <p14:tracePt t="71669" x="5651500" y="3016250"/>
          <p14:tracePt t="71678" x="5659438" y="3016250"/>
          <p14:tracePt t="71684" x="5670550" y="3016250"/>
          <p14:tracePt t="71691" x="5673725" y="3016250"/>
          <p14:tracePt t="71698" x="5676900" y="3016250"/>
          <p14:tracePt t="71705" x="5684838" y="3016250"/>
          <p14:tracePt t="71793" x="5684838" y="3011488"/>
          <p14:tracePt t="71800" x="5684838" y="3008313"/>
          <p14:tracePt t="71812" x="5684838" y="3000375"/>
          <p14:tracePt t="71819" x="5684838" y="2997200"/>
          <p14:tracePt t="71840" x="5684838" y="2992438"/>
          <p14:tracePt t="71877" x="5684838" y="2989263"/>
          <p14:tracePt t="71891" x="5684838" y="2986088"/>
          <p14:tracePt t="71919" x="5684838" y="2981325"/>
          <p14:tracePt t="71962" x="5684838" y="2970213"/>
          <p14:tracePt t="71969" x="5684838" y="2967038"/>
          <p14:tracePt t="71977" x="5681663" y="2959100"/>
          <p14:tracePt t="71984" x="5673725" y="2947988"/>
          <p14:tracePt t="71992" x="5670550" y="2936875"/>
          <p14:tracePt t="71999" x="5670550" y="2932113"/>
          <p14:tracePt t="72005" x="5670550" y="2925763"/>
          <p14:tracePt t="72013" x="5665788" y="2917825"/>
          <p14:tracePt t="72019" x="5665788" y="2913063"/>
          <p14:tracePt t="72029" x="5665788" y="2909888"/>
          <p14:tracePt t="72055" x="5662613" y="2909888"/>
          <p14:tracePt t="72091" x="5659438" y="2909888"/>
          <p14:tracePt t="72099" x="5651500" y="2909888"/>
          <p14:tracePt t="72105" x="5646738" y="2909888"/>
          <p14:tracePt t="72113" x="5643563" y="2906713"/>
          <p14:tracePt t="72119" x="5640388" y="2901950"/>
          <p14:tracePt t="72129" x="5632450" y="2901950"/>
          <p14:tracePt t="72134" x="5629275" y="2901950"/>
          <p14:tracePt t="72141" x="5621338" y="2898775"/>
          <p14:tracePt t="72149" x="5616575" y="2898775"/>
          <p14:tracePt t="72155" x="5613400" y="2895600"/>
          <p14:tracePt t="72163" x="5610225" y="2895600"/>
          <p14:tracePt t="72169" x="5605463" y="2890838"/>
          <p14:tracePt t="72178" x="5602288" y="2890838"/>
          <p14:tracePt t="72191" x="5602288" y="2879725"/>
          <p14:tracePt t="72199" x="5597525" y="2876550"/>
          <p14:tracePt t="72205" x="5586413" y="2871788"/>
          <p14:tracePt t="72214" x="5583238" y="2871788"/>
          <p14:tracePt t="72228" x="5580063" y="2868613"/>
          <p14:tracePt t="72249" x="5575300" y="2868613"/>
          <p14:tracePt t="72277" x="5575300" y="2860675"/>
          <p14:tracePt t="72284" x="5572125" y="2860675"/>
          <p14:tracePt t="72313" x="5564188" y="2860675"/>
          <p14:tracePt t="72320" x="5561013" y="2857500"/>
          <p14:tracePt t="72329" x="5556250" y="2852738"/>
          <p14:tracePt t="72335" x="5553075" y="2852738"/>
          <p14:tracePt t="72341" x="5541963" y="2849563"/>
          <p14:tracePt t="72349" x="5537200" y="2849563"/>
          <p14:tracePt t="72364" x="5534025" y="2846388"/>
          <p14:tracePt t="72406" x="5530850" y="2846388"/>
          <p14:tracePt t="72427" x="5526088" y="2846388"/>
          <p14:tracePt t="72441" x="5522913" y="2846388"/>
          <p14:tracePt t="72449" x="5518150" y="2846388"/>
          <p14:tracePt t="72456" x="5511800" y="2846388"/>
          <p14:tracePt t="72464" x="5507038" y="2846388"/>
          <p14:tracePt t="72470" x="5500688" y="2846388"/>
          <p14:tracePt t="72478" x="5495925" y="2846388"/>
          <p14:tracePt t="72484" x="5492750" y="2846388"/>
          <p14:tracePt t="72493" x="5487988" y="2846388"/>
          <p14:tracePt t="72499" x="5481638" y="2846388"/>
          <p14:tracePt t="72506" x="5476875" y="2846388"/>
          <p14:tracePt t="72514" x="5473700" y="2846388"/>
          <p14:tracePt t="72520" x="5470525" y="2846388"/>
          <p14:tracePt t="72528" x="5465763" y="2846388"/>
          <p14:tracePt t="72535" x="5454650" y="2846388"/>
          <p14:tracePt t="72541" x="5451475" y="2846388"/>
          <p14:tracePt t="72585" x="5446713" y="2846388"/>
          <p14:tracePt t="72600" x="5446713" y="2849563"/>
          <p14:tracePt t="72606" x="5446713" y="2852738"/>
          <p14:tracePt t="72642" x="5446713" y="2857500"/>
          <p14:tracePt t="72670" x="5446713" y="2860675"/>
          <p14:tracePt t="72687" x="5446713" y="2868613"/>
          <p14:tracePt t="72700" x="5446713" y="2871788"/>
          <p14:tracePt t="72714" x="5446713" y="2876550"/>
          <p14:tracePt t="72728" x="5446713" y="2882900"/>
          <p14:tracePt t="72742" x="5446713" y="2887663"/>
          <p14:tracePt t="72764" x="5446713" y="2895600"/>
          <p14:tracePt t="72793" x="5446713" y="2898775"/>
          <p14:tracePt t="72828" x="5446713" y="2901950"/>
          <p14:tracePt t="72843" x="5446713" y="2906713"/>
          <p14:tracePt t="72850" x="5446713" y="2909888"/>
          <p14:tracePt t="72856" x="5446713" y="2913063"/>
          <p14:tracePt t="72865" x="5446713" y="2917825"/>
          <p14:tracePt t="72871" x="5446713" y="2928938"/>
          <p14:tracePt t="72900" x="5446713" y="2932113"/>
          <p14:tracePt t="72949" x="5446713" y="2936875"/>
          <p14:tracePt t="72979" x="5446713" y="2940050"/>
          <p14:tracePt t="73000" x="5446713" y="2943225"/>
          <p14:tracePt t="73007" x="5451475" y="2951163"/>
          <p14:tracePt t="73015" x="5462588" y="2955925"/>
          <p14:tracePt t="73021" x="5462588" y="2959100"/>
          <p14:tracePt t="73029" x="5465763" y="2962275"/>
          <p14:tracePt t="73036" x="5470525" y="2974975"/>
          <p14:tracePt t="73051" x="5470525" y="2978150"/>
          <p14:tracePt t="73057" x="5470525" y="2981325"/>
          <p14:tracePt t="73067" x="5473700" y="2981325"/>
          <p14:tracePt t="73100" x="5481638" y="2981325"/>
          <p14:tracePt t="73107" x="5484813" y="2981325"/>
          <p14:tracePt t="73135" x="5484813" y="2986088"/>
          <p14:tracePt t="73150" x="5487988" y="2986088"/>
          <p14:tracePt t="73185" x="5492750" y="2986088"/>
          <p14:tracePt t="73201" x="5495925" y="2986088"/>
          <p14:tracePt t="73215" x="5495925" y="2989263"/>
          <p14:tracePt t="73228" x="5507038" y="2989263"/>
          <p14:tracePt t="73244" x="5511800" y="2989263"/>
          <p14:tracePt t="73251" x="5514975" y="2989263"/>
          <p14:tracePt t="73265" x="5514975" y="2992438"/>
          <p14:tracePt t="73271" x="5518150" y="2992438"/>
          <p14:tracePt t="73294" x="5522913" y="2992438"/>
          <p14:tracePt t="73307" x="5526088" y="2992438"/>
          <p14:tracePt t="73351" x="5530850" y="2992438"/>
          <p14:tracePt t="73386" x="5537200" y="2992438"/>
          <p14:tracePt t="73429" x="5541963" y="2992438"/>
          <p14:tracePt t="73467" x="5549900" y="2992438"/>
          <p14:tracePt t="73552" x="5549900" y="2989263"/>
          <p14:tracePt t="73559" x="5549900" y="2986088"/>
          <p14:tracePt t="73582" x="5549900" y="2981325"/>
          <p14:tracePt t="73597" x="5549900" y="2978150"/>
          <p14:tracePt t="73615" x="5549900" y="2967038"/>
          <p14:tracePt t="73644" x="5549900" y="2962275"/>
          <p14:tracePt t="73658" x="5549900" y="2959100"/>
          <p14:tracePt t="73672" x="5549900" y="2955925"/>
          <p14:tracePt t="73686" x="5549900" y="2951163"/>
          <p14:tracePt t="73746" x="5549900" y="2943225"/>
          <p14:tracePt t="73760" x="5549900" y="2940050"/>
          <p14:tracePt t="73767" x="5553075" y="2940050"/>
          <p14:tracePt t="73773" x="5553075" y="2936875"/>
          <p14:tracePt t="73784" x="5556250" y="2932113"/>
          <p14:tracePt t="73788" x="5564188" y="2925763"/>
          <p14:tracePt t="73797" x="5567363" y="2917825"/>
          <p14:tracePt t="73802" x="5572125" y="2913063"/>
          <p14:tracePt t="73808" x="5572125" y="2909888"/>
          <p14:tracePt t="73817" x="5572125" y="2906713"/>
          <p14:tracePt t="73902" x="5572125" y="2901950"/>
          <p14:tracePt t="73924" x="5572125" y="2898775"/>
          <p14:tracePt t="73958" x="5572125" y="2895600"/>
          <p14:tracePt t="73973" x="5572125" y="2887663"/>
          <p14:tracePt t="73981" x="5572125" y="2876550"/>
          <p14:tracePt t="73987" x="5572125" y="2868613"/>
          <p14:tracePt t="73997" x="5572125" y="2863850"/>
          <p14:tracePt t="74002" x="5572125" y="2860675"/>
          <p14:tracePt t="74009" x="5572125" y="2857500"/>
          <p14:tracePt t="74018" x="5572125" y="2852738"/>
          <p14:tracePt t="74023" x="5572125" y="2849563"/>
          <p14:tracePt t="74109" x="5567363" y="2849563"/>
          <p14:tracePt t="74153" x="5561013" y="2849563"/>
          <p14:tracePt t="74161" x="5556250" y="2849563"/>
          <p14:tracePt t="74181" x="5553075" y="2849563"/>
          <p14:tracePt t="74205" x="5545138" y="2849563"/>
          <p14:tracePt t="74232" x="5541963" y="2849563"/>
          <p14:tracePt t="74251" x="5534025" y="2849563"/>
          <p14:tracePt t="74266" x="5534025" y="2852738"/>
          <p14:tracePt t="74272" x="5530850" y="2852738"/>
          <p14:tracePt t="74280" x="5526088" y="2852738"/>
          <p14:tracePt t="74286" x="5522913" y="2857500"/>
          <p14:tracePt t="74302" x="5518150" y="2857500"/>
          <p14:tracePt t="74322" x="5514975" y="2857500"/>
          <p14:tracePt t="74352" x="5511800" y="2857500"/>
          <p14:tracePt t="74359" x="5511800" y="2860675"/>
          <p14:tracePt t="74395" x="5511800" y="2863850"/>
          <p14:tracePt t="74417" x="5500688" y="2871788"/>
          <p14:tracePt t="74431" x="5495925" y="2876550"/>
          <p14:tracePt t="74452" x="5492750" y="2876550"/>
          <p14:tracePt t="74468" x="5487988" y="2882900"/>
          <p14:tracePt t="74473" x="5487988" y="2887663"/>
          <p14:tracePt t="74495" x="5487988" y="2895600"/>
          <p14:tracePt t="74509" x="5487988" y="2898775"/>
          <p14:tracePt t="74524" x="5487988" y="2901950"/>
          <p14:tracePt t="74532" x="5487988" y="2906713"/>
          <p14:tracePt t="74552" x="5487988" y="2909888"/>
          <p14:tracePt t="74566" x="5481638" y="2913063"/>
          <p14:tracePt t="74580" x="5481638" y="2917825"/>
          <p14:tracePt t="74587" x="5481638" y="2928938"/>
          <p14:tracePt t="74594" x="5476875" y="2932113"/>
          <p14:tracePt t="74601" x="5476875" y="2936875"/>
          <p14:tracePt t="74609" x="5473700" y="2940050"/>
          <p14:tracePt t="74616" x="5473700" y="2943225"/>
          <p14:tracePt t="74623" x="5470525" y="2951163"/>
          <p14:tracePt t="74630" x="5470525" y="2955925"/>
          <p14:tracePt t="74637" x="5465763" y="2959100"/>
          <p14:tracePt t="74644" x="5465763" y="2962275"/>
          <p14:tracePt t="74652" x="5465763" y="2970213"/>
          <p14:tracePt t="74659" x="5465763" y="2978150"/>
          <p14:tracePt t="74731" x="5465763" y="2981325"/>
          <p14:tracePt t="74975" x="5470525" y="2981325"/>
          <p14:tracePt t="74990" x="5473700" y="2981325"/>
          <p14:tracePt t="74997" x="5476875" y="2981325"/>
          <p14:tracePt t="75004" x="5484813" y="2981325"/>
          <p14:tracePt t="75010" x="5487988" y="2981325"/>
          <p14:tracePt t="75017" x="5492750" y="2981325"/>
          <p14:tracePt t="75024" x="5495925" y="2981325"/>
          <p14:tracePt t="75032" x="5503863" y="2981325"/>
          <p14:tracePt t="75039" x="5511800" y="2981325"/>
          <p14:tracePt t="75046" x="5518150" y="2981325"/>
          <p14:tracePt t="75053" x="5522913" y="2981325"/>
          <p14:tracePt t="75060" x="5526088" y="2981325"/>
          <p14:tracePt t="75067" x="5530850" y="2981325"/>
          <p14:tracePt t="75074" x="5537200" y="2981325"/>
          <p14:tracePt t="75082" x="5541963" y="2981325"/>
          <p14:tracePt t="75088" x="5549900" y="2981325"/>
          <p14:tracePt t="75096" x="5553075" y="2981325"/>
          <p14:tracePt t="75103" x="5556250" y="2981325"/>
          <p14:tracePt t="75111" x="5564188" y="2981325"/>
          <p14:tracePt t="75118" x="5567363" y="2981325"/>
          <p14:tracePt t="75160" x="5572125" y="2981325"/>
          <p14:tracePt t="75174" x="5575300" y="2981325"/>
          <p14:tracePt t="75188" x="5580063" y="2981325"/>
          <p14:tracePt t="75231" x="5583238" y="2981325"/>
          <p14:tracePt t="75362" x="5583238" y="2974975"/>
          <p14:tracePt t="75369" x="5583238" y="2970213"/>
          <p14:tracePt t="75376" x="5583238" y="2967038"/>
          <p14:tracePt t="75384" x="5583238" y="2959100"/>
          <p14:tracePt t="75390" x="5583238" y="2955925"/>
          <p14:tracePt t="75405" x="5583238" y="2947988"/>
          <p14:tracePt t="75424" x="5583238" y="2943225"/>
          <p14:tracePt t="75447" x="5583238" y="2940050"/>
          <p14:tracePt t="75468" x="5583238" y="2936875"/>
          <p14:tracePt t="75483" x="5583238" y="2932113"/>
          <p14:tracePt t="75489" x="5583238" y="2928938"/>
          <p14:tracePt t="75496" x="5583238" y="2925763"/>
          <p14:tracePt t="75503" x="5583238" y="2913063"/>
          <p14:tracePt t="75513" x="5583238" y="2909888"/>
          <p14:tracePt t="75518" x="5583238" y="2906713"/>
          <p14:tracePt t="75639" x="5580063" y="2906713"/>
          <p14:tracePt t="75653" x="5575300" y="2906713"/>
          <p14:tracePt t="75668" x="5572125" y="2901950"/>
          <p14:tracePt t="75675" x="5567363" y="2898775"/>
          <p14:tracePt t="75683" x="5561013" y="2890838"/>
          <p14:tracePt t="75689" x="5556250" y="2887663"/>
          <p14:tracePt t="75696" x="5553075" y="2882900"/>
          <p14:tracePt t="75703" x="5537200" y="2868613"/>
          <p14:tracePt t="75713" x="5526088" y="2857500"/>
          <p14:tracePt t="75719" x="5522913" y="2852738"/>
          <p14:tracePt t="75725" x="5518150" y="2849563"/>
          <p14:tracePt t="75734" x="5514975" y="2846388"/>
          <p14:tracePt t="75739" x="5511800" y="2846388"/>
          <p14:tracePt t="75747" x="5507038" y="2846388"/>
          <p14:tracePt t="75753" x="5495925" y="2846388"/>
          <p14:tracePt t="75763" x="5492750" y="2846388"/>
          <p14:tracePt t="75769" x="5487988" y="2846388"/>
          <p14:tracePt t="75775" x="5484813" y="2846388"/>
          <p14:tracePt t="75783" x="5481638" y="2846388"/>
          <p14:tracePt t="75804" x="5473700" y="2846388"/>
          <p14:tracePt t="75819" x="5470525" y="2846388"/>
          <p14:tracePt t="75840" x="5465763" y="2846388"/>
          <p14:tracePt t="75854" x="5462588" y="2846388"/>
          <p14:tracePt t="75898" x="5454650" y="2846388"/>
          <p14:tracePt t="75927" x="5446713" y="2846388"/>
          <p14:tracePt t="75942" x="5443538" y="2846388"/>
          <p14:tracePt t="75949" x="5438775" y="2846388"/>
          <p14:tracePt t="75957" x="5435600" y="2846388"/>
          <p14:tracePt t="75966" x="5432425" y="2846388"/>
          <p14:tracePt t="75970" x="5427663" y="2846388"/>
          <p14:tracePt t="75977" x="5424488" y="2849563"/>
          <p14:tracePt t="75983" x="5421313" y="2849563"/>
          <p14:tracePt t="75990" x="5413375" y="2852738"/>
          <p14:tracePt t="75997" x="5405438" y="2852738"/>
          <p14:tracePt t="76005" x="5402263" y="2852738"/>
          <p14:tracePt t="76026" x="5402263" y="2857500"/>
          <p14:tracePt t="76054" x="5402263" y="2863850"/>
          <p14:tracePt t="76063" x="5402263" y="2871788"/>
          <p14:tracePt t="76084" x="5402263" y="2876550"/>
          <p14:tracePt t="76163" x="5402263" y="2879725"/>
          <p14:tracePt t="76178" x="5402263" y="2882900"/>
          <p14:tracePt t="76206" x="5402263" y="2890838"/>
          <p14:tracePt t="76228" x="5402263" y="2895600"/>
          <p14:tracePt t="76236" x="5402263" y="2898775"/>
          <p14:tracePt t="76253" x="5402263" y="2901950"/>
          <p14:tracePt t="76259" x="5408613" y="2906713"/>
          <p14:tracePt t="76264" x="5408613" y="2917825"/>
          <p14:tracePt t="76269" x="5416550" y="2921000"/>
          <p14:tracePt t="76276" x="5416550" y="2925763"/>
          <p14:tracePt t="76284" x="5421313" y="2928938"/>
          <p14:tracePt t="76290" x="5421313" y="2932113"/>
          <p14:tracePt t="76299" x="5424488" y="2936875"/>
          <p14:tracePt t="76305" x="5424488" y="2943225"/>
          <p14:tracePt t="76313" x="5427663" y="2947988"/>
          <p14:tracePt t="76319" x="5432425" y="2951163"/>
          <p14:tracePt t="76326" x="5435600" y="2959100"/>
          <p14:tracePt t="76335" x="5443538" y="2967038"/>
          <p14:tracePt t="76340" x="5446713" y="2970213"/>
          <p14:tracePt t="76348" x="5451475" y="2974975"/>
          <p14:tracePt t="76355" x="5457825" y="2978150"/>
          <p14:tracePt t="76364" x="5462588" y="2981325"/>
          <p14:tracePt t="76369" x="5470525" y="2986088"/>
          <p14:tracePt t="76376" x="5473700" y="2989263"/>
          <p14:tracePt t="76385" x="5476875" y="2997200"/>
          <p14:tracePt t="76391" x="5481638" y="3000375"/>
          <p14:tracePt t="76399" x="5484813" y="3008313"/>
          <p14:tracePt t="76405" x="5487988" y="3011488"/>
          <p14:tracePt t="76414" x="5495925" y="3019425"/>
          <p14:tracePt t="76420" x="5503863" y="3022600"/>
          <p14:tracePt t="76426" x="5507038" y="3027363"/>
          <p14:tracePt t="76436" x="5507038" y="3030538"/>
          <p14:tracePt t="76507" x="5507038" y="3035300"/>
          <p14:tracePt t="76521" x="5507038" y="3038475"/>
          <p14:tracePt t="76529" x="5492750" y="3046413"/>
          <p14:tracePt t="76536" x="5470525" y="3046413"/>
          <p14:tracePt t="76542" x="5438775" y="3046413"/>
          <p14:tracePt t="76551" x="5416550" y="3041650"/>
          <p14:tracePt t="76558" x="5394325" y="3038475"/>
          <p14:tracePt t="76563" x="5359400" y="3030538"/>
          <p14:tracePt t="76570" x="5337175" y="3022600"/>
          <p14:tracePt t="76576" x="5314950" y="3019425"/>
          <p14:tracePt t="76587" x="5295900" y="3011488"/>
          <p14:tracePt t="76590" x="5287963" y="3008313"/>
          <p14:tracePt t="76597" x="5276850" y="3005138"/>
          <p14:tracePt t="76604" x="5257800" y="2992438"/>
          <p14:tracePt t="76612" x="5249863" y="2986088"/>
          <p14:tracePt t="76619" x="5246688" y="2981325"/>
          <p14:tracePt t="76626" x="5238750" y="2978150"/>
          <p14:tracePt t="76633" x="5235575" y="2974975"/>
          <p14:tracePt t="76640" x="5232400" y="2970213"/>
          <p14:tracePt t="76649" x="5224463" y="2962275"/>
          <p14:tracePt t="76654" x="5205413" y="2959100"/>
          <p14:tracePt t="76662" x="5197475" y="2955925"/>
          <p14:tracePt t="76669" x="5189538" y="2947988"/>
          <p14:tracePt t="76677" x="5186363" y="2940050"/>
          <p14:tracePt t="76683" x="5175250" y="2936875"/>
          <p14:tracePt t="76690" x="5159375" y="2928938"/>
          <p14:tracePt t="76698" x="5148263" y="2925763"/>
          <p14:tracePt t="76705" x="5140325" y="2917825"/>
          <p14:tracePt t="76712" x="5129213" y="2913063"/>
          <p14:tracePt t="76719" x="5118100" y="2909888"/>
          <p14:tracePt t="76726" x="5103813" y="2901950"/>
          <p14:tracePt t="76733" x="5091113" y="2898775"/>
          <p14:tracePt t="76740" x="5080000" y="2879725"/>
          <p14:tracePt t="76748" x="5068888" y="2868613"/>
          <p14:tracePt t="76755" x="5054600" y="2852738"/>
          <p14:tracePt t="76762" x="5030788" y="2827338"/>
          <p14:tracePt t="76769" x="5016500" y="2808288"/>
          <p14:tracePt t="76776" x="4989513" y="2789238"/>
          <p14:tracePt t="76783" x="4970463" y="2762250"/>
          <p14:tracePt t="76790" x="4951413" y="2743200"/>
          <p14:tracePt t="76798" x="4926013" y="2724150"/>
          <p14:tracePt t="76805" x="4906963" y="2713038"/>
          <p14:tracePt t="76812" x="4891088" y="2690813"/>
          <p14:tracePt t="76819" x="4865688" y="2674938"/>
          <p14:tracePt t="76826" x="4846638" y="2663825"/>
          <p14:tracePt t="76834" x="4830763" y="2652713"/>
          <p14:tracePt t="76840" x="4819650" y="2644775"/>
          <p14:tracePt t="76848" x="4797425" y="2630488"/>
          <p14:tracePt t="76855" x="4778375" y="2627313"/>
          <p14:tracePt t="76862" x="4762500" y="2614613"/>
          <p14:tracePt t="76869" x="4737100" y="2603500"/>
          <p14:tracePt t="76876" x="4713288" y="2584450"/>
          <p14:tracePt t="76884" x="4687888" y="2570163"/>
          <p14:tracePt t="76890" x="4660900" y="2559050"/>
          <p14:tracePt t="76898" x="4638675" y="2547938"/>
          <p14:tracePt t="76905" x="4603750" y="2532063"/>
          <p14:tracePt t="76912" x="4581525" y="2524125"/>
          <p14:tracePt t="76919" x="4554538" y="2513013"/>
          <p14:tracePt t="76927" x="4540250" y="2509838"/>
          <p14:tracePt t="76934" x="4521200" y="2501900"/>
          <p14:tracePt t="76941" x="4505325" y="2501900"/>
          <p14:tracePt t="76949" x="4494213" y="2498725"/>
          <p14:tracePt t="76955" x="4491038" y="2498725"/>
          <p14:tracePt t="76962" x="4486275" y="2498725"/>
          <p14:tracePt t="76969" x="4483100" y="2498725"/>
          <p14:tracePt t="76976" x="4479925" y="2498725"/>
          <p14:tracePt t="76984" x="4471988" y="2498725"/>
          <p14:tracePt t="76990" x="4468813" y="2498725"/>
          <p14:tracePt t="76998" x="4464050" y="2493963"/>
          <p14:tracePt t="77005" x="4456113" y="2493963"/>
          <p14:tracePt t="77013" x="4452938" y="2493963"/>
          <p14:tracePt t="77056" x="4452938" y="2490788"/>
          <p14:tracePt t="77064" x="4452938" y="2482850"/>
          <p14:tracePt t="77079" x="4452938" y="2479675"/>
          <p14:tracePt t="77086" x="4452938" y="2474913"/>
          <p14:tracePt t="77092" x="4452938" y="2468563"/>
          <p14:tracePt t="77101" x="4452938" y="2463800"/>
          <p14:tracePt t="77106" x="4460875" y="2455863"/>
          <p14:tracePt t="77115" x="4464050" y="2452688"/>
          <p14:tracePt t="77120" x="4471988" y="2449513"/>
          <p14:tracePt t="77127" x="4475163" y="2444750"/>
          <p14:tracePt t="77136" x="4479925" y="2441575"/>
          <p14:tracePt t="77142" x="4483100" y="2436813"/>
          <p14:tracePt t="77148" x="4486275" y="2430463"/>
          <p14:tracePt t="77155" x="4491038" y="2425700"/>
          <p14:tracePt t="77163" x="4498975" y="2419350"/>
          <p14:tracePt t="77230" x="4502150" y="2419350"/>
          <p14:tracePt t="77244" x="4510088" y="2419350"/>
          <p14:tracePt t="77262" x="4516438" y="2419350"/>
          <p14:tracePt t="77268" x="4524375" y="2419350"/>
          <p14:tracePt t="77271" x="4529138" y="2419350"/>
          <p14:tracePt t="81894" x="4483100" y="2433638"/>
          <p14:tracePt t="81902" x="4400550" y="2463800"/>
          <p14:tracePt t="81908" x="4291013" y="2509838"/>
          <p14:tracePt t="81917" x="4184650" y="2547938"/>
          <p14:tracePt t="81924" x="4037013" y="2600325"/>
          <p14:tracePt t="81932" x="3927475" y="2633663"/>
          <p14:tracePt t="81938" x="3798888" y="2682875"/>
          <p14:tracePt t="81944" x="3692525" y="2720975"/>
          <p14:tracePt t="81950" x="3590925" y="2747963"/>
          <p14:tracePt t="81958" x="3497263" y="2762250"/>
          <p14:tracePt t="81964" x="3413125" y="2789238"/>
          <p14:tracePt t="81970" x="3333750" y="2803525"/>
          <p14:tracePt t="81978" x="3251200" y="2819400"/>
          <p14:tracePt t="81985" x="3171825" y="2827338"/>
          <p14:tracePt t="81992" x="3100388" y="2838450"/>
          <p14:tracePt t="82000" x="3035300" y="2846388"/>
          <p14:tracePt t="82006" x="2963863" y="2852738"/>
          <p14:tracePt t="82014" x="2914650" y="2852738"/>
          <p14:tracePt t="82021" x="2849563" y="2868613"/>
          <p14:tracePt t="82027" x="2789238" y="2868613"/>
          <p14:tracePt t="82035" x="2728913" y="2876550"/>
          <p14:tracePt t="82042" x="2679700" y="2876550"/>
          <p14:tracePt t="82050" x="2627313" y="2882900"/>
          <p14:tracePt t="82057" x="2574925" y="2882900"/>
          <p14:tracePt t="82064" x="2532063" y="2890838"/>
          <p14:tracePt t="82071" x="2490788" y="2898775"/>
          <p14:tracePt t="82078" x="2449513" y="2901950"/>
          <p14:tracePt t="82085" x="2427288" y="2909888"/>
          <p14:tracePt t="82093" x="2400300" y="2917825"/>
          <p14:tracePt t="82100" x="2378075" y="2921000"/>
          <p14:tracePt t="82107" x="2362200" y="2932113"/>
          <p14:tracePt t="82114" x="2343150" y="2932113"/>
          <p14:tracePt t="82121" x="2328863" y="2940050"/>
          <p14:tracePt t="82128" x="2317750" y="2943225"/>
          <p14:tracePt t="82135" x="2309813" y="2947988"/>
          <p14:tracePt t="82142" x="2298700" y="2955925"/>
          <p14:tracePt t="82150" x="2287588" y="2959100"/>
          <p14:tracePt t="82157" x="2271713" y="2962275"/>
          <p14:tracePt t="82164" x="2260600" y="2970213"/>
          <p14:tracePt t="82171" x="2249488" y="2974975"/>
          <p14:tracePt t="82179" x="2238375" y="2986088"/>
          <p14:tracePt t="82185" x="2222500" y="2992438"/>
          <p14:tracePt t="82193" x="2211388" y="2997200"/>
          <p14:tracePt t="82200" x="2200275" y="3008313"/>
          <p14:tracePt t="82207" x="2192338" y="3019425"/>
          <p14:tracePt t="82215" x="2165350" y="3030538"/>
          <p14:tracePt t="82221" x="2151063" y="3046413"/>
          <p14:tracePt t="82229" x="2132013" y="3065463"/>
          <p14:tracePt t="82235" x="2098675" y="3087688"/>
          <p14:tracePt t="82243" x="2060575" y="3121025"/>
          <p14:tracePt t="82254" x="2011363" y="3170238"/>
          <p14:tracePt t="82257" x="1962150" y="3235325"/>
          <p14:tracePt t="82264" x="1893888" y="3309938"/>
          <p14:tracePt t="82271" x="1836738" y="3386138"/>
          <p14:tracePt t="82279" x="1768475" y="3462338"/>
          <p14:tracePt t="82285" x="1719263" y="3517900"/>
          <p14:tracePt t="82293" x="1655763" y="3586163"/>
          <p14:tracePt t="82300" x="1595438" y="3651250"/>
          <p14:tracePt t="82307" x="1549400" y="3706813"/>
          <p14:tracePt t="82314" x="1500188" y="3749675"/>
          <p14:tracePt t="82321" x="1463675" y="3794125"/>
          <p14:tracePt t="82329" x="1428750" y="3813175"/>
          <p14:tracePt t="82336" x="1401763" y="3835400"/>
          <p14:tracePt t="82343" x="1368425" y="3854450"/>
          <p14:tracePt t="82351" x="1349375" y="3865563"/>
          <p14:tracePt t="82357" x="1338263" y="3873500"/>
          <p14:tracePt t="82364" x="1322388" y="3876675"/>
          <p14:tracePt t="82371" x="1311275" y="3881438"/>
          <p14:tracePt t="82379" x="1308100" y="3889375"/>
          <p14:tracePt t="82386" x="1303338" y="3889375"/>
          <p14:tracePt t="82393" x="1300163" y="3889375"/>
          <p14:tracePt t="82401" x="1296988" y="3889375"/>
          <p14:tracePt t="82407" x="1292225" y="3889375"/>
          <p14:tracePt t="82421" x="1292225" y="3884613"/>
          <p14:tracePt t="82429" x="1292225" y="3881438"/>
          <p14:tracePt t="82436" x="1292225" y="3876675"/>
          <p14:tracePt t="82443" x="1292225" y="3873500"/>
          <p14:tracePt t="82453" x="1292225" y="3870325"/>
          <p14:tracePt t="82458" x="1292225" y="3865563"/>
          <p14:tracePt t="82467" x="1292225" y="3862388"/>
          <p14:tracePt t="82473" x="1292225" y="3851275"/>
          <p14:tracePt t="82482" x="1292225" y="3846513"/>
          <p14:tracePt t="82488" x="1292225" y="3843338"/>
          <p14:tracePt t="82495" x="1292225" y="3840163"/>
          <p14:tracePt t="82503" x="1292225" y="3835400"/>
          <p14:tracePt t="82509" x="1292225" y="3829050"/>
          <p14:tracePt t="82558" x="1292225" y="3824288"/>
          <p14:tracePt t="82581" x="1292225" y="3821113"/>
          <p14:tracePt t="82602" x="1292225" y="3816350"/>
          <p14:tracePt t="82788" x="1349375" y="3816350"/>
          <p14:tracePt t="82796" x="1417638" y="3816350"/>
          <p14:tracePt t="82803" x="1481138" y="3816350"/>
          <p14:tracePt t="82811" x="1530350" y="3816350"/>
          <p14:tracePt t="82818" x="1590675" y="3816350"/>
          <p14:tracePt t="82824" x="1639888" y="3816350"/>
          <p14:tracePt t="82835" x="1674813" y="3810000"/>
          <p14:tracePt t="82840" x="1708150" y="3805238"/>
          <p14:tracePt t="82845" x="1731963" y="3805238"/>
          <p14:tracePt t="82854" x="1746250" y="3805238"/>
          <p14:tracePt t="82860" x="1768475" y="3805238"/>
          <p14:tracePt t="82866" x="1784350" y="3798888"/>
          <p14:tracePt t="82872" x="1803400" y="3794125"/>
          <p14:tracePt t="82881" x="1825625" y="3786188"/>
          <p14:tracePt t="82887" x="1841500" y="3786188"/>
          <p14:tracePt t="82894" x="1860550" y="3786188"/>
          <p14:tracePt t="82902" x="1882775" y="3786188"/>
          <p14:tracePt t="82908" x="1897063" y="3786188"/>
          <p14:tracePt t="82916" x="1912938" y="3786188"/>
          <p14:tracePt t="82922" x="1935163" y="3786188"/>
          <p14:tracePt t="82931" x="1957388" y="3786188"/>
          <p14:tracePt t="82937" x="1987550" y="3786188"/>
          <p14:tracePt t="82944" x="2019300" y="3786188"/>
          <p14:tracePt t="82953" x="2060575" y="3779838"/>
          <p14:tracePt t="82958" x="2116138" y="3763963"/>
          <p14:tracePt t="82966" x="2195513" y="3756025"/>
          <p14:tracePt t="82972" x="2298700" y="3741738"/>
          <p14:tracePt t="82981" x="2389188" y="3722688"/>
          <p14:tracePt t="82987" x="2479675" y="3714750"/>
          <p14:tracePt t="82994" x="2589213" y="3706813"/>
          <p14:tracePt t="83003" x="2703513" y="3700463"/>
          <p14:tracePt t="83008" x="2800350" y="3681413"/>
          <p14:tracePt t="83016" x="2884488" y="3673475"/>
          <p14:tracePt t="83022" x="2963863" y="3673475"/>
          <p14:tracePt t="83031" x="3043238" y="3673475"/>
          <p14:tracePt t="83037" x="3103563" y="3673475"/>
          <p14:tracePt t="83044" x="3163888" y="3673475"/>
          <p14:tracePt t="83052" x="3205163" y="3673475"/>
          <p14:tracePt t="83058" x="3240088" y="3673475"/>
          <p14:tracePt t="83066" x="3270250" y="3673475"/>
          <p14:tracePt t="83073" x="3284538" y="3673475"/>
          <p14:tracePt t="83081" x="3295650" y="3673475"/>
          <p14:tracePt t="83087" x="3303588" y="3673475"/>
          <p14:tracePt t="83094" x="3314700" y="3673475"/>
          <p14:tracePt t="83102" x="3319463" y="3673475"/>
          <p14:tracePt t="83109" x="3322638" y="3673475"/>
          <p14:tracePt t="83115" x="3325813" y="3673475"/>
          <p14:tracePt t="83123" x="3338513" y="3673475"/>
          <p14:tracePt t="83131" x="3344863" y="3673475"/>
          <p14:tracePt t="83137" x="3371850" y="3684588"/>
          <p14:tracePt t="83144" x="3394075" y="3692525"/>
          <p14:tracePt t="83152" x="3435350" y="3706813"/>
          <p14:tracePt t="83158" x="3470275" y="3719513"/>
          <p14:tracePt t="83166" x="3514725" y="3733800"/>
          <p14:tracePt t="83172" x="3560763" y="3763963"/>
          <p14:tracePt t="83180" x="3625850" y="3779838"/>
          <p14:tracePt t="83186" x="3705225" y="3798888"/>
          <p14:tracePt t="83194" x="3787775" y="3813175"/>
          <p14:tracePt t="83201" x="3867150" y="3821113"/>
          <p14:tracePt t="83208" x="3949700" y="3840163"/>
          <p14:tracePt t="83216" x="4040188" y="3846513"/>
          <p14:tracePt t="83222" x="4151313" y="3846513"/>
          <p14:tracePt t="83230" x="4230688" y="3846513"/>
          <p14:tracePt t="83237" x="4302125" y="3854450"/>
          <p14:tracePt t="83244" x="4362450" y="3854450"/>
          <p14:tracePt t="83254" x="4422775" y="3854450"/>
          <p14:tracePt t="83258" x="4483100" y="3854450"/>
          <p14:tracePt t="83266" x="4505325" y="3854450"/>
          <p14:tracePt t="83273" x="4524375" y="3854450"/>
          <p14:tracePt t="83281" x="4532313" y="38544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DA6406-2892-4E81-8BCF-05B9D23DC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Fusion trace comparable to unencrypted method</a:t>
            </a:r>
          </a:p>
          <a:p>
            <a:r>
              <a:rPr lang="en-AU" dirty="0"/>
              <a:t>Error between encrypted and unencrypted is strictly bounded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and Results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9CAEA-C0EC-49DC-991C-9484C7F3D12E}"/>
              </a:ext>
            </a:extLst>
          </p:cNvPr>
          <p:cNvGrpSpPr/>
          <p:nvPr/>
        </p:nvGrpSpPr>
        <p:grpSpPr>
          <a:xfrm>
            <a:off x="216000" y="2079190"/>
            <a:ext cx="8704813" cy="2175428"/>
            <a:chOff x="542368" y="1737359"/>
            <a:chExt cx="7859632" cy="19642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0863C72-BFB0-4D75-9DA2-468C3DA7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368" y="1737360"/>
              <a:ext cx="2619877" cy="19642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774F00-D638-4450-9310-3290EC97C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2246" y="1737359"/>
              <a:ext cx="2619877" cy="19642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EFED18-1D58-4FF3-857B-516D78A84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2123" y="1737360"/>
              <a:ext cx="2619877" cy="1964207"/>
            </a:xfrm>
            <a:prstGeom prst="rect">
              <a:avLst/>
            </a:prstGeom>
          </p:spPr>
        </p:pic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F783025-DAFD-4459-85AA-B085FC540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4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62"/>
    </mc:Choice>
    <mc:Fallback xmlns="">
      <p:transition spd="slow" advTm="67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930" x="6278563" y="838200"/>
          <p14:tracePt t="5938" x="6226175" y="846138"/>
          <p14:tracePt t="5945" x="6176963" y="846138"/>
          <p14:tracePt t="5951" x="6135688" y="854075"/>
          <p14:tracePt t="5959" x="6092825" y="857250"/>
          <p14:tracePt t="5966" x="6059488" y="857250"/>
          <p14:tracePt t="5972" x="6021388" y="857250"/>
          <p14:tracePt t="5979" x="5969000" y="865188"/>
          <p14:tracePt t="5987" x="5927725" y="865188"/>
          <p14:tracePt t="5995" x="5884863" y="873125"/>
          <p14:tracePt t="6001" x="5843588" y="873125"/>
          <p14:tracePt t="6009" x="5802313" y="873125"/>
          <p14:tracePt t="6016" x="5768975" y="881063"/>
          <p14:tracePt t="6023" x="5726113" y="881063"/>
          <p14:tracePt t="6030" x="5703888" y="881063"/>
          <p14:tracePt t="6037" x="5673725" y="881063"/>
          <p14:tracePt t="6045" x="5659438" y="881063"/>
          <p14:tracePt t="6052" x="5635625" y="881063"/>
          <p14:tracePt t="6059" x="5621338" y="881063"/>
          <p14:tracePt t="6066" x="5610225" y="881063"/>
          <p14:tracePt t="6074" x="5602288" y="881063"/>
          <p14:tracePt t="6080" x="5597525" y="881063"/>
          <p14:tracePt t="6088" x="5594350" y="881063"/>
          <p14:tracePt t="6097" x="5583238" y="881063"/>
          <p14:tracePt t="6102" x="5580063" y="881063"/>
          <p14:tracePt t="6110" x="5575300" y="881063"/>
          <p14:tracePt t="6117" x="5572125" y="881063"/>
          <p14:tracePt t="6126" x="5567363" y="881063"/>
          <p14:tracePt t="6132" x="5561013" y="881063"/>
          <p14:tracePt t="6139" x="5556250" y="881063"/>
          <p14:tracePt t="6146" x="5553075" y="881063"/>
          <p14:tracePt t="6153" x="5549900" y="881063"/>
          <p14:tracePt t="6160" x="5541963" y="881063"/>
          <p14:tracePt t="6166" x="5534025" y="881063"/>
          <p14:tracePt t="6176" x="5526088" y="876300"/>
          <p14:tracePt t="6181" x="5511800" y="869950"/>
          <p14:tracePt t="6188" x="5484813" y="865188"/>
          <p14:tracePt t="6197" x="5462588" y="857250"/>
          <p14:tracePt t="6202" x="5438775" y="846138"/>
          <p14:tracePt t="6211" x="5405438" y="838200"/>
          <p14:tracePt t="6217" x="5372100" y="823913"/>
          <p14:tracePt t="6227" x="5318125" y="815975"/>
          <p14:tracePt t="6233" x="5265738" y="808038"/>
          <p14:tracePt t="6238" x="5224463" y="804863"/>
          <p14:tracePt t="6246" x="5170488" y="796925"/>
          <p14:tracePt t="6252" x="5121275" y="790575"/>
          <p14:tracePt t="6259" x="5076825" y="774700"/>
          <p14:tracePt t="6266" x="5024438" y="766763"/>
          <p14:tracePt t="6275" x="4975225" y="766763"/>
          <p14:tracePt t="6281" x="4913313" y="766763"/>
          <p14:tracePt t="6288" x="4872038" y="766763"/>
          <p14:tracePt t="6296" x="4830763" y="771525"/>
          <p14:tracePt t="6302" x="4797425" y="782638"/>
          <p14:tracePt t="6310" x="4754563" y="790575"/>
          <p14:tracePt t="6316" x="4702175" y="796925"/>
          <p14:tracePt t="6325" x="4679950" y="804863"/>
          <p14:tracePt t="6331" x="4668838" y="808038"/>
          <p14:tracePt t="6342" x="4657725" y="808038"/>
          <p14:tracePt t="6712" x="4619625" y="823913"/>
          <p14:tracePt t="6719" x="4554538" y="831850"/>
          <p14:tracePt t="6728" x="4494213" y="838200"/>
          <p14:tracePt t="6735" x="4422775" y="846138"/>
          <p14:tracePt t="6741" x="4354513" y="846138"/>
          <p14:tracePt t="6749" x="4294188" y="846138"/>
          <p14:tracePt t="6754" x="4230688" y="846138"/>
          <p14:tracePt t="6762" x="4168775" y="846138"/>
          <p14:tracePt t="6768" x="4089400" y="842963"/>
          <p14:tracePt t="6776" x="4006850" y="831850"/>
          <p14:tracePt t="6782" x="3916363" y="823913"/>
          <p14:tracePt t="6789" x="3825875" y="815975"/>
          <p14:tracePt t="6797" x="3711575" y="796925"/>
          <p14:tracePt t="6803" x="3557588" y="777875"/>
          <p14:tracePt t="6812" x="3448050" y="771525"/>
          <p14:tracePt t="6818" x="3344863" y="763588"/>
          <p14:tracePt t="6827" x="3221038" y="752475"/>
          <p14:tracePt t="6833" x="3122613" y="744538"/>
          <p14:tracePt t="6838" x="3032125" y="736600"/>
          <p14:tracePt t="6847" x="2959100" y="736600"/>
          <p14:tracePt t="6853" x="2895600" y="722313"/>
          <p14:tracePt t="6860" x="2857500" y="722313"/>
          <p14:tracePt t="6867" x="2805113" y="714375"/>
          <p14:tracePt t="6875" x="2751138" y="706438"/>
          <p14:tracePt t="6881" x="2720975" y="706438"/>
          <p14:tracePt t="6889" x="2679700" y="706438"/>
          <p14:tracePt t="6896" x="2657475" y="698500"/>
          <p14:tracePt t="6903" x="2624138" y="692150"/>
          <p14:tracePt t="6910" x="2600325" y="687388"/>
          <p14:tracePt t="6917" x="2586038" y="687388"/>
          <p14:tracePt t="6925" x="2562225" y="681038"/>
          <p14:tracePt t="6932" x="2544763" y="681038"/>
          <p14:tracePt t="6944" x="2528888" y="681038"/>
          <p14:tracePt t="6946" x="2506663" y="676275"/>
          <p14:tracePt t="6953" x="2495550" y="668338"/>
          <p14:tracePt t="6960" x="2487613" y="668338"/>
          <p14:tracePt t="6967" x="2476500" y="668338"/>
          <p14:tracePt t="6975" x="2457450" y="657225"/>
          <p14:tracePt t="6982" x="2449513" y="657225"/>
          <p14:tracePt t="6989" x="2438400" y="657225"/>
          <p14:tracePt t="6997" x="2430463" y="657225"/>
          <p14:tracePt t="7003" x="2416175" y="657225"/>
          <p14:tracePt t="7011" x="2403475" y="654050"/>
          <p14:tracePt t="7017" x="2386013" y="649288"/>
          <p14:tracePt t="7025" x="2378075" y="649288"/>
          <p14:tracePt t="7031" x="2354263" y="642938"/>
          <p14:tracePt t="7039" x="2336800" y="642938"/>
          <p14:tracePt t="7047" x="2320925" y="638175"/>
          <p14:tracePt t="7054" x="2290763" y="631825"/>
          <p14:tracePt t="7061" x="2268538" y="623888"/>
          <p14:tracePt t="7068" x="2233613" y="623888"/>
          <p14:tracePt t="7075" x="2211388" y="623888"/>
          <p14:tracePt t="7082" x="2189163" y="623888"/>
          <p14:tracePt t="7089" x="2159000" y="623888"/>
          <p14:tracePt t="7097" x="2135188" y="623888"/>
          <p14:tracePt t="7103" x="2109788" y="623888"/>
          <p14:tracePt t="7111" x="2090738" y="623888"/>
          <p14:tracePt t="7118" x="2060575" y="623888"/>
          <p14:tracePt t="7127" x="2052638" y="623888"/>
          <p14:tracePt t="7133" x="2041525" y="623888"/>
          <p14:tracePt t="7140" x="2033588" y="623888"/>
          <p14:tracePt t="7420" x="1973263" y="673100"/>
          <p14:tracePt t="7428" x="1897063" y="747713"/>
          <p14:tracePt t="7434" x="1806575" y="838200"/>
          <p14:tracePt t="7445" x="1712913" y="922338"/>
          <p14:tracePt t="7449" x="1625600" y="993775"/>
          <p14:tracePt t="7456" x="1549400" y="1042988"/>
          <p14:tracePt t="7463" x="1474788" y="1103313"/>
          <p14:tracePt t="7471" x="1406525" y="1160463"/>
          <p14:tracePt t="7477" x="1349375" y="1209675"/>
          <p14:tracePt t="7483" x="1285875" y="1266825"/>
          <p14:tracePt t="7490" x="1228725" y="1333500"/>
          <p14:tracePt t="7498" x="1168400" y="1398588"/>
          <p14:tracePt t="7504" x="1130300" y="1447800"/>
          <p14:tracePt t="7513" x="1081088" y="1511300"/>
          <p14:tracePt t="7519" x="1042988" y="1568450"/>
          <p14:tracePt t="7525" x="1001713" y="1614488"/>
          <p14:tracePt t="7532" x="971550" y="1666875"/>
          <p14:tracePt t="7540" x="952500" y="1704975"/>
          <p14:tracePt t="7547" x="930275" y="1749425"/>
          <p14:tracePt t="7554" x="919163" y="1765300"/>
          <p14:tracePt t="7562" x="911225" y="1776413"/>
          <p14:tracePt t="7568" x="906463" y="1790700"/>
          <p14:tracePt t="7576" x="900113" y="1803400"/>
          <p14:tracePt t="7583" x="895350" y="1806575"/>
          <p14:tracePt t="7590" x="892175" y="1809750"/>
          <p14:tracePt t="7597" x="884238" y="1814513"/>
          <p14:tracePt t="7604" x="884238" y="1820863"/>
          <p14:tracePt t="7612" x="884238" y="1825625"/>
          <p14:tracePt t="7618" x="884238" y="1833563"/>
          <p14:tracePt t="7927" x="835025" y="1828800"/>
          <p14:tracePt t="7933" x="785813" y="1828800"/>
          <p14:tracePt t="7944" x="744538" y="1820863"/>
          <p14:tracePt t="7949" x="711200" y="1820863"/>
          <p14:tracePt t="7955" x="681038" y="1820863"/>
          <p14:tracePt t="7963" x="665163" y="1820863"/>
          <p14:tracePt t="7970" x="650875" y="1820863"/>
          <p14:tracePt t="7977" x="638175" y="1820863"/>
          <p14:tracePt t="7984" x="623888" y="1820863"/>
          <p14:tracePt t="7993" x="620713" y="1820863"/>
          <p14:tracePt t="7999" x="612775" y="1820863"/>
          <p14:tracePt t="8005" x="608013" y="1820863"/>
          <p14:tracePt t="8014" x="604838" y="1820863"/>
          <p14:tracePt t="8019" x="601663" y="1820863"/>
          <p14:tracePt t="8027" x="596900" y="1820863"/>
          <p14:tracePt t="8034" x="593725" y="1820863"/>
          <p14:tracePt t="8043" x="582613" y="1820863"/>
          <p14:tracePt t="8055" x="577850" y="1820863"/>
          <p14:tracePt t="8070" x="574675" y="1820863"/>
          <p14:tracePt t="8078" x="571500" y="1820863"/>
          <p14:tracePt t="8084" x="566738" y="1820863"/>
          <p14:tracePt t="8093" x="563563" y="1820863"/>
          <p14:tracePt t="8099" x="555625" y="1820863"/>
          <p14:tracePt t="8105" x="547688" y="1820863"/>
          <p14:tracePt t="8114" x="525463" y="1820863"/>
          <p14:tracePt t="8120" x="509588" y="1820863"/>
          <p14:tracePt t="8127" x="479425" y="1820863"/>
          <p14:tracePt t="8134" x="465138" y="1820863"/>
          <p14:tracePt t="8143" x="446088" y="1817688"/>
          <p14:tracePt t="8149" x="430213" y="1817688"/>
          <p14:tracePt t="8156" x="407988" y="1817688"/>
          <p14:tracePt t="8163" x="396875" y="1817688"/>
          <p14:tracePt t="8170" x="388938" y="1817688"/>
          <p14:tracePt t="8178" x="377825" y="1817688"/>
          <p14:tracePt t="8184" x="363538" y="1817688"/>
          <p14:tracePt t="8193" x="350838" y="1817688"/>
          <p14:tracePt t="8199" x="344488" y="1817688"/>
          <p14:tracePt t="8206" x="333375" y="1817688"/>
          <p14:tracePt t="8214" x="317500" y="1817688"/>
          <p14:tracePt t="8220" x="306388" y="1817688"/>
          <p14:tracePt t="8227" x="298450" y="1817688"/>
          <p14:tracePt t="8234" x="287338" y="1817688"/>
          <p14:tracePt t="8243" x="279400" y="1817688"/>
          <p14:tracePt t="8249" x="260350" y="1817688"/>
          <p14:tracePt t="8256" x="257175" y="1817688"/>
          <p14:tracePt t="8264" x="254000" y="1817688"/>
          <p14:tracePt t="8270" x="249238" y="1817688"/>
          <p14:tracePt t="8278" x="246063" y="1817688"/>
          <p14:tracePt t="8284" x="241300" y="1817688"/>
          <p14:tracePt t="8294" x="238125" y="1817688"/>
          <p14:tracePt t="8299" x="234950" y="1817688"/>
          <p14:tracePt t="8306" x="227013" y="1817688"/>
          <p14:tracePt t="8320" x="227013" y="1820863"/>
          <p14:tracePt t="8328" x="227013" y="1825625"/>
          <p14:tracePt t="8334" x="227013" y="1833563"/>
          <p14:tracePt t="8343" x="227013" y="1836738"/>
          <p14:tracePt t="8349" x="227013" y="1839913"/>
          <p14:tracePt t="8356" x="227013" y="1844675"/>
          <p14:tracePt t="8364" x="227013" y="1847850"/>
          <p14:tracePt t="8370" x="227013" y="1851025"/>
          <p14:tracePt t="8378" x="227013" y="1855788"/>
          <p14:tracePt t="8384" x="227013" y="1863725"/>
          <p14:tracePt t="8394" x="227013" y="1870075"/>
          <p14:tracePt t="8399" x="227013" y="1882775"/>
          <p14:tracePt t="8406" x="230188" y="1889125"/>
          <p14:tracePt t="8415" x="234950" y="1912938"/>
          <p14:tracePt t="8420" x="241300" y="1957388"/>
          <p14:tracePt t="8428" x="249238" y="1998663"/>
          <p14:tracePt t="8434" x="257175" y="2028825"/>
          <p14:tracePt t="8444" x="257175" y="2071688"/>
          <p14:tracePt t="8449" x="257175" y="2105025"/>
          <p14:tracePt t="8456" x="257175" y="2135188"/>
          <p14:tracePt t="8464" x="257175" y="2157413"/>
          <p14:tracePt t="8472" x="257175" y="2187575"/>
          <p14:tracePt t="8479" x="257175" y="2230438"/>
          <p14:tracePt t="8484" x="257175" y="2266950"/>
          <p14:tracePt t="8494" x="254000" y="2312988"/>
          <p14:tracePt t="8499" x="254000" y="2373313"/>
          <p14:tracePt t="8506" x="246063" y="2444750"/>
          <p14:tracePt t="8515" x="246063" y="2513013"/>
          <p14:tracePt t="8520" x="246063" y="2584450"/>
          <p14:tracePt t="8527" x="246063" y="2657475"/>
          <p14:tracePt t="8534" x="246063" y="2717800"/>
          <p14:tracePt t="8544" x="246063" y="2786063"/>
          <p14:tracePt t="8549" x="246063" y="2846388"/>
          <p14:tracePt t="8556" x="246063" y="2898775"/>
          <p14:tracePt t="8565" x="246063" y="2928938"/>
          <p14:tracePt t="8571" x="246063" y="2959100"/>
          <p14:tracePt t="8578" x="238125" y="2978150"/>
          <p14:tracePt t="8585" x="234950" y="3000375"/>
          <p14:tracePt t="8592" x="227013" y="3035300"/>
          <p14:tracePt t="8598" x="215900" y="3057525"/>
          <p14:tracePt t="8606" x="207963" y="3098800"/>
          <p14:tracePt t="8613" x="200025" y="3133725"/>
          <p14:tracePt t="8620" x="192088" y="3175000"/>
          <p14:tracePt t="8628" x="192088" y="3205163"/>
          <p14:tracePt t="8634" x="192088" y="3238500"/>
          <p14:tracePt t="8642" x="192088" y="3246438"/>
          <p14:tracePt t="8648" x="192088" y="3257550"/>
          <p14:tracePt t="8894" x="196850" y="3336925"/>
          <p14:tracePt t="8901" x="204788" y="3427413"/>
          <p14:tracePt t="8910" x="215900" y="3506788"/>
          <p14:tracePt t="8920" x="219075" y="3560763"/>
          <p14:tracePt t="8923" x="219075" y="3602038"/>
          <p14:tracePt t="8931" x="219075" y="3624263"/>
          <p14:tracePt t="8936" x="219075" y="3646488"/>
          <p14:tracePt t="8951" x="219075" y="3673475"/>
          <p14:tracePt t="8957" x="219075" y="3681413"/>
          <p14:tracePt t="8965" x="219075" y="3703638"/>
          <p14:tracePt t="8970" x="219075" y="3725863"/>
          <p14:tracePt t="8978" x="219075" y="3763963"/>
          <p14:tracePt t="8984" x="219075" y="3805238"/>
          <p14:tracePt t="8992" x="219075" y="3859213"/>
          <p14:tracePt t="8998" x="219075" y="3908425"/>
          <p14:tracePt t="9006" x="219075" y="3949700"/>
          <p14:tracePt t="9014" x="219075" y="3990975"/>
          <p14:tracePt t="9020" x="219075" y="4032250"/>
          <p14:tracePt t="9028" x="219075" y="4054475"/>
          <p14:tracePt t="9035" x="219075" y="4070350"/>
          <p14:tracePt t="9044" x="219075" y="4084638"/>
          <p14:tracePt t="9050" x="219075" y="4097338"/>
          <p14:tracePt t="9057" x="219075" y="4100513"/>
          <p14:tracePt t="9064" x="219075" y="4103688"/>
          <p14:tracePt t="9071" x="219075" y="4108450"/>
          <p14:tracePt t="9079" x="219075" y="4114800"/>
          <p14:tracePt t="9085" x="219075" y="4119563"/>
          <p14:tracePt t="9093" x="219075" y="4122738"/>
          <p14:tracePt t="9100" x="219075" y="4127500"/>
          <p14:tracePt t="9222" x="222250" y="4138613"/>
          <p14:tracePt t="9231" x="227013" y="4141788"/>
          <p14:tracePt t="9237" x="238125" y="4146550"/>
          <p14:tracePt t="9244" x="260350" y="4149725"/>
          <p14:tracePt t="9250" x="279400" y="4157663"/>
          <p14:tracePt t="9257" x="301625" y="4160838"/>
          <p14:tracePt t="9265" x="325438" y="4168775"/>
          <p14:tracePt t="9271" x="347663" y="4176713"/>
          <p14:tracePt t="9280" x="381000" y="4179888"/>
          <p14:tracePt t="9286" x="404813" y="4187825"/>
          <p14:tracePt t="9294" x="438150" y="4198938"/>
          <p14:tracePt t="9299" x="461963" y="4206875"/>
          <p14:tracePt t="9307" x="484188" y="4213225"/>
          <p14:tracePt t="9315" x="517525" y="4217988"/>
          <p14:tracePt t="9321" x="541338" y="4225925"/>
          <p14:tracePt t="9330" x="574675" y="4232275"/>
          <p14:tracePt t="9335" x="588963" y="4237038"/>
          <p14:tracePt t="9343" x="612775" y="4243388"/>
          <p14:tracePt t="9349" x="635000" y="4243388"/>
          <p14:tracePt t="9357" x="654050" y="4248150"/>
          <p14:tracePt t="9364" x="684213" y="4248150"/>
          <p14:tracePt t="9371" x="700088" y="4248150"/>
          <p14:tracePt t="9378" x="714375" y="4248150"/>
          <p14:tracePt t="9385" x="736600" y="4248150"/>
          <p14:tracePt t="9393" x="755650" y="4259263"/>
          <p14:tracePt t="9399" x="779463" y="4267200"/>
          <p14:tracePt t="9407" x="801688" y="4267200"/>
          <p14:tracePt t="9414" x="823913" y="4267200"/>
          <p14:tracePt t="9421" x="854075" y="4267200"/>
          <p14:tracePt t="9429" x="876300" y="4267200"/>
          <p14:tracePt t="9435" x="900113" y="4267200"/>
          <p14:tracePt t="9444" x="930275" y="4267200"/>
          <p14:tracePt t="9450" x="960438" y="4267200"/>
          <p14:tracePt t="9458" x="1009650" y="4267200"/>
          <p14:tracePt t="9465" x="1050925" y="4267200"/>
          <p14:tracePt t="9471" x="1092200" y="4267200"/>
          <p14:tracePt t="9480" x="1133475" y="4262438"/>
          <p14:tracePt t="9486" x="1168400" y="4262438"/>
          <p14:tracePt t="9493" x="1209675" y="4248150"/>
          <p14:tracePt t="9500" x="1231900" y="4248150"/>
          <p14:tracePt t="9508" x="1270000" y="4248150"/>
          <p14:tracePt t="9516" x="1311275" y="4248150"/>
          <p14:tracePt t="9522" x="1341438" y="4248150"/>
          <p14:tracePt t="9530" x="1384300" y="4240213"/>
          <p14:tracePt t="9536" x="1417638" y="4240213"/>
          <p14:tracePt t="9544" x="1458913" y="4240213"/>
          <p14:tracePt t="9550" x="1481138" y="4240213"/>
          <p14:tracePt t="9558" x="1511300" y="4240213"/>
          <p14:tracePt t="9567" x="1535113" y="4240213"/>
          <p14:tracePt t="9572" x="1557338" y="4240213"/>
          <p14:tracePt t="9580" x="1576388" y="4240213"/>
          <p14:tracePt t="9586" x="1595438" y="4240213"/>
          <p14:tracePt t="9594" x="1609725" y="4240213"/>
          <p14:tracePt t="9600" x="1633538" y="4240213"/>
          <p14:tracePt t="9608" x="1655763" y="4240213"/>
          <p14:tracePt t="9616" x="1677988" y="4240213"/>
          <p14:tracePt t="9622" x="1693863" y="4240213"/>
          <p14:tracePt t="9630" x="1712913" y="4232275"/>
          <p14:tracePt t="9636" x="1735138" y="4232275"/>
          <p14:tracePt t="9644" x="1749425" y="4229100"/>
          <p14:tracePt t="9650" x="1765300" y="4229100"/>
          <p14:tracePt t="9658" x="1784350" y="4229100"/>
          <p14:tracePt t="9665" x="1798638" y="4229100"/>
          <p14:tracePt t="9672" x="1814513" y="4229100"/>
          <p14:tracePt t="9680" x="1825625" y="4225925"/>
          <p14:tracePt t="9686" x="1847850" y="4225925"/>
          <p14:tracePt t="9694" x="1863725" y="4217988"/>
          <p14:tracePt t="9701" x="1882775" y="4217988"/>
          <p14:tracePt t="9708" x="1912938" y="4213225"/>
          <p14:tracePt t="9716" x="1927225" y="4213225"/>
          <p14:tracePt t="9722" x="1943100" y="4213225"/>
          <p14:tracePt t="9731" x="1965325" y="4213225"/>
          <p14:tracePt t="9736" x="1984375" y="4213225"/>
          <p14:tracePt t="9745" x="2000250" y="4213225"/>
          <p14:tracePt t="9751" x="2014538" y="4213225"/>
          <p14:tracePt t="9758" x="2025650" y="4213225"/>
          <p14:tracePt t="9765" x="2033588" y="4213225"/>
          <p14:tracePt t="9772" x="2044700" y="4213225"/>
          <p14:tracePt t="9780" x="2066925" y="4213225"/>
          <p14:tracePt t="9786" x="2082800" y="4213225"/>
          <p14:tracePt t="9794" x="2093913" y="4213225"/>
          <p14:tracePt t="9800" x="2109788" y="4213225"/>
          <p14:tracePt t="9808" x="2132013" y="4213225"/>
          <p14:tracePt t="9816" x="2146300" y="4213225"/>
          <p14:tracePt t="9822" x="2178050" y="4213225"/>
          <p14:tracePt t="9830" x="2200275" y="4213225"/>
          <p14:tracePt t="9836" x="2222500" y="4213225"/>
          <p14:tracePt t="9845" x="2252663" y="4213225"/>
          <p14:tracePt t="9850" x="2274888" y="4213225"/>
          <p14:tracePt t="9858" x="2306638" y="4213225"/>
          <p14:tracePt t="9866" x="2328863" y="4213225"/>
          <p14:tracePt t="9872" x="2359025" y="4213225"/>
          <p14:tracePt t="9880" x="2389188" y="4213225"/>
          <p14:tracePt t="9886" x="2441575" y="4213225"/>
          <p14:tracePt t="9895" x="2471738" y="4213225"/>
          <p14:tracePt t="9901" x="2525713" y="4213225"/>
          <p14:tracePt t="9909" x="2566988" y="4213225"/>
          <p14:tracePt t="9916" x="2597150" y="4213225"/>
          <p14:tracePt t="9922" x="2619375" y="4213225"/>
          <p14:tracePt t="9930" x="2627313" y="4213225"/>
          <p14:tracePt t="9936" x="2635250" y="4213225"/>
          <p14:tracePt t="10253" x="2654300" y="4213225"/>
          <p14:tracePt t="10263" x="2676525" y="4206875"/>
          <p14:tracePt t="10268" x="2698750" y="4206875"/>
          <p14:tracePt t="10274" x="2714625" y="4206875"/>
          <p14:tracePt t="10281" x="2725738" y="4206875"/>
          <p14:tracePt t="10287" x="2733675" y="4206875"/>
          <p14:tracePt t="10295" x="2751138" y="4206875"/>
          <p14:tracePt t="10301" x="2755900" y="4206875"/>
          <p14:tracePt t="10312" x="2759075" y="4206875"/>
          <p14:tracePt t="10317" x="2763838" y="4206875"/>
          <p14:tracePt t="10323" x="2767013" y="4206875"/>
          <p14:tracePt t="10331" x="2770188" y="4206875"/>
          <p14:tracePt t="10337" x="2778125" y="4206875"/>
          <p14:tracePt t="10346" x="2782888" y="4206875"/>
          <p14:tracePt t="10352" x="2789238" y="4206875"/>
          <p14:tracePt t="10361" x="2794000" y="4206875"/>
          <p14:tracePt t="10367" x="2797175" y="4206875"/>
          <p14:tracePt t="10374" x="2805113" y="4206875"/>
          <p14:tracePt t="10382" x="2813050" y="4202113"/>
          <p14:tracePt t="10387" x="2827338" y="4198938"/>
          <p14:tracePt t="10396" x="2854325" y="4191000"/>
          <p14:tracePt t="10401" x="2876550" y="4187825"/>
          <p14:tracePt t="10412" x="2906713" y="4179888"/>
          <p14:tracePt t="10417" x="2933700" y="4171950"/>
          <p14:tracePt t="10423" x="2947988" y="4168775"/>
          <p14:tracePt t="10431" x="2971800" y="4168775"/>
          <p14:tracePt t="10437" x="2986088" y="4168775"/>
          <p14:tracePt t="10446" x="3005138" y="4157663"/>
          <p14:tracePt t="10452" x="3027363" y="4157663"/>
          <p14:tracePt t="10462" x="3043238" y="4157663"/>
          <p14:tracePt t="10467" x="3054350" y="4157663"/>
          <p14:tracePt t="10474" x="3057525" y="4157663"/>
          <p14:tracePt t="10481" x="3062288" y="4157663"/>
          <p14:tracePt t="10487" x="3068638" y="4157663"/>
          <p14:tracePt t="10495" x="3073400" y="4157663"/>
          <p14:tracePt t="10538" x="3076575" y="4157663"/>
          <p14:tracePt t="10574" x="3084513" y="4157663"/>
          <p14:tracePt t="10588" x="3087688" y="4157663"/>
          <p14:tracePt t="10610" x="3092450" y="4157663"/>
          <p14:tracePt t="10618" x="3095625" y="4157663"/>
          <p14:tracePt t="10623" x="3100388" y="4157663"/>
          <p14:tracePt t="10632" x="3103563" y="4157663"/>
          <p14:tracePt t="10638" x="3114675" y="4157663"/>
          <p14:tracePt t="10647" x="3117850" y="4157663"/>
          <p14:tracePt t="10653" x="3122613" y="4157663"/>
          <p14:tracePt t="10660" x="3125788" y="4157663"/>
          <p14:tracePt t="10666" x="3130550" y="4157663"/>
          <p14:tracePt t="10673" x="3133725" y="4157663"/>
          <p14:tracePt t="10681" x="3141663" y="4157663"/>
          <p14:tracePt t="10687" x="3144838" y="4157663"/>
          <p14:tracePt t="10695" x="3148013" y="4157663"/>
          <p14:tracePt t="10710" x="3155950" y="4157663"/>
          <p14:tracePt t="10787" x="3160713" y="4157663"/>
          <p14:tracePt t="10804" x="3167063" y="4157663"/>
          <p14:tracePt t="10816" x="3171825" y="4157663"/>
          <p14:tracePt t="10887" x="3171825" y="4152900"/>
          <p14:tracePt t="10895" x="3171825" y="4149725"/>
          <p14:tracePt t="10901" x="3171825" y="4141788"/>
          <p14:tracePt t="10909" x="3171825" y="4138613"/>
          <p14:tracePt t="10916" x="3171825" y="4133850"/>
          <p14:tracePt t="10923" x="3171825" y="4130675"/>
          <p14:tracePt t="10931" x="3171825" y="4127500"/>
          <p14:tracePt t="10937" x="3171825" y="4122738"/>
          <p14:tracePt t="10964" x="3136900" y="4029075"/>
          <p14:tracePt t="10969" x="3122613" y="3994150"/>
          <p14:tracePt t="10975" x="3114675" y="3952875"/>
          <p14:tracePt t="10983" x="3111500" y="3930650"/>
          <p14:tracePt t="10988" x="3103563" y="3908425"/>
          <p14:tracePt t="10996" x="3100388" y="3895725"/>
          <p14:tracePt t="11002" x="3092450" y="3892550"/>
          <p14:tracePt t="11010" x="3092450" y="3889375"/>
          <p14:tracePt t="11017" x="3092450" y="3884613"/>
          <p14:tracePt t="11024" x="3084513" y="3876675"/>
          <p14:tracePt t="11031" x="3084513" y="3873500"/>
          <p14:tracePt t="11038" x="3084513" y="3870325"/>
          <p14:tracePt t="11047" x="3084513" y="3862388"/>
          <p14:tracePt t="11052" x="3084513" y="3859213"/>
          <p14:tracePt t="11060" x="3084513" y="3851275"/>
          <p14:tracePt t="11067" x="3081338" y="3843338"/>
          <p14:tracePt t="11074" x="3073400" y="3821113"/>
          <p14:tracePt t="11081" x="3065463" y="3786188"/>
          <p14:tracePt t="11088" x="3062288" y="3763963"/>
          <p14:tracePt t="11097" x="3062288" y="3741738"/>
          <p14:tracePt t="11102" x="3062288" y="3725863"/>
          <p14:tracePt t="11110" x="3062288" y="3714750"/>
          <p14:tracePt t="11117" x="3062288" y="3711575"/>
          <p14:tracePt t="11124" x="3062288" y="3706813"/>
          <p14:tracePt t="11132" x="3062288" y="3695700"/>
          <p14:tracePt t="11138" x="3062288" y="3692525"/>
          <p14:tracePt t="11146" x="3062288" y="3687763"/>
          <p14:tracePt t="11152" x="3062288" y="3684588"/>
          <p14:tracePt t="11161" x="3062288" y="3681413"/>
          <p14:tracePt t="11167" x="3062288" y="3670300"/>
          <p14:tracePt t="11174" x="3062288" y="3632200"/>
          <p14:tracePt t="11182" x="3062288" y="3602038"/>
          <p14:tracePt t="11188" x="3062288" y="3560763"/>
          <p14:tracePt t="11196" x="3062288" y="3529013"/>
          <p14:tracePt t="11202" x="3062288" y="3487738"/>
          <p14:tracePt t="11210" x="3062288" y="3465513"/>
          <p14:tracePt t="11217" x="3062288" y="3443288"/>
          <p14:tracePt t="11224" x="3062288" y="3435350"/>
          <p14:tracePt t="11231" x="3062288" y="3424238"/>
          <p14:tracePt t="11238" x="3062288" y="3419475"/>
          <p14:tracePt t="11246" x="3062288" y="3416300"/>
          <p14:tracePt t="11252" x="3062288" y="3413125"/>
          <p14:tracePt t="13236" x="3046413" y="3427413"/>
          <p14:tracePt t="13246" x="3024188" y="3454400"/>
          <p14:tracePt t="13252" x="2997200" y="3492500"/>
          <p14:tracePt t="13260" x="2978150" y="3517900"/>
          <p14:tracePt t="13265" x="2963863" y="3541713"/>
          <p14:tracePt t="13274" x="2952750" y="3560763"/>
          <p14:tracePt t="13278" x="2936875" y="3578225"/>
          <p14:tracePt t="13285" x="2928938" y="3586163"/>
          <p14:tracePt t="13292" x="2925763" y="3605213"/>
          <p14:tracePt t="13300" x="2917825" y="3613150"/>
          <p14:tracePt t="13306" x="2914650" y="3624263"/>
          <p14:tracePt t="13315" x="2909888" y="3635375"/>
          <p14:tracePt t="13320" x="2903538" y="3646488"/>
          <p14:tracePt t="13328" x="2903538" y="3662363"/>
          <p14:tracePt t="13334" x="2903538" y="3670300"/>
          <p14:tracePt t="13341" x="2903538" y="3681413"/>
          <p14:tracePt t="13349" x="2903538" y="3692525"/>
          <p14:tracePt t="13356" x="2903538" y="3706813"/>
          <p14:tracePt t="13363" x="2903538" y="3714750"/>
          <p14:tracePt t="13370" x="2903538" y="3725863"/>
          <p14:tracePt t="13377" x="2903538" y="3730625"/>
          <p14:tracePt t="13384" x="2903538" y="3733800"/>
          <p14:tracePt t="13392" x="2903538" y="3736975"/>
          <p14:tracePt t="13399" x="2903538" y="3744913"/>
          <p14:tracePt t="13406" x="2903538" y="3752850"/>
          <p14:tracePt t="13415" x="2903538" y="3756025"/>
          <p14:tracePt t="13420" x="2903538" y="3760788"/>
          <p14:tracePt t="13427" x="2903538" y="3763963"/>
          <p14:tracePt t="13434" x="2903538" y="3767138"/>
          <p14:tracePt t="13442" x="2903538" y="3775075"/>
          <p14:tracePt t="13449" x="2903538" y="3779838"/>
          <p14:tracePt t="13456" x="2903538" y="3783013"/>
          <p14:tracePt t="13465" x="2903538" y="3786188"/>
          <p14:tracePt t="13665" x="2895600" y="3786188"/>
          <p14:tracePt t="13672" x="2879725" y="3786188"/>
          <p14:tracePt t="13681" x="2868613" y="3786188"/>
          <p14:tracePt t="13688" x="2862263" y="3786188"/>
          <p14:tracePt t="13698" x="2854325" y="3786188"/>
          <p14:tracePt t="13702" x="2849563" y="3786188"/>
          <p14:tracePt t="13708" x="2843213" y="3786188"/>
          <p14:tracePt t="13714" x="2830513" y="3786188"/>
          <p14:tracePt t="13721" x="2827338" y="3786188"/>
          <p14:tracePt t="13729" x="2824163" y="3786188"/>
          <p14:tracePt t="13735" x="2816225" y="3786188"/>
          <p14:tracePt t="13744" x="2808288" y="3786188"/>
          <p14:tracePt t="13750" x="2800350" y="3786188"/>
          <p14:tracePt t="13757" x="2786063" y="3786188"/>
          <p14:tracePt t="13766" x="2774950" y="3786188"/>
          <p14:tracePt t="13771" x="2767013" y="3786188"/>
          <p14:tracePt t="13779" x="2755900" y="3786188"/>
          <p14:tracePt t="13785" x="2747963" y="3786188"/>
          <p14:tracePt t="13795" x="2728913" y="3786188"/>
          <p14:tracePt t="13801" x="2720975" y="3786188"/>
          <p14:tracePt t="13807" x="2709863" y="3786188"/>
          <p14:tracePt t="13816" x="2703513" y="3786188"/>
          <p14:tracePt t="13821" x="2684463" y="3786188"/>
          <p14:tracePt t="13829" x="2676525" y="3786188"/>
          <p14:tracePt t="13835" x="2665413" y="3786188"/>
          <p14:tracePt t="13845" x="2657475" y="3786188"/>
          <p14:tracePt t="13850" x="2635250" y="3786188"/>
          <p14:tracePt t="13857" x="2624138" y="3786188"/>
          <p14:tracePt t="13865" x="2616200" y="3786188"/>
          <p14:tracePt t="13871" x="2597150" y="3786188"/>
          <p14:tracePt t="13879" x="2574925" y="3786188"/>
          <p14:tracePt t="13885" x="2559050" y="3779838"/>
          <p14:tracePt t="13895" x="2540000" y="3775075"/>
          <p14:tracePt t="13901" x="2509838" y="3775075"/>
          <p14:tracePt t="13907" x="2487613" y="3767138"/>
          <p14:tracePt t="13917" x="2457450" y="3760788"/>
          <p14:tracePt t="13921" x="2433638" y="3760788"/>
          <p14:tracePt t="13929" x="2411413" y="3760788"/>
          <p14:tracePt t="13936" x="2389188" y="3760788"/>
          <p14:tracePt t="13945" x="2370138" y="3760788"/>
          <p14:tracePt t="13964" x="2332038" y="3760788"/>
          <p14:tracePt t="13967" x="2320925" y="3760788"/>
          <p14:tracePt t="13972" x="2312988" y="3760788"/>
          <p14:tracePt t="13978" x="2301875" y="3756025"/>
          <p14:tracePt t="13985" x="2287588" y="3756025"/>
          <p14:tracePt t="13992" x="2274888" y="3756025"/>
          <p14:tracePt t="14000" x="2268538" y="3756025"/>
          <p14:tracePt t="14006" x="2257425" y="3756025"/>
          <p14:tracePt t="14015" x="2249488" y="3756025"/>
          <p14:tracePt t="14020" x="2230438" y="3756025"/>
          <p14:tracePt t="14028" x="2222500" y="3752850"/>
          <p14:tracePt t="14035" x="2211388" y="3744913"/>
          <p14:tracePt t="14042" x="2195513" y="3744913"/>
          <p14:tracePt t="14051" x="2173288" y="3741738"/>
          <p14:tracePt t="14057" x="2154238" y="3733800"/>
          <p14:tracePt t="14064" x="2139950" y="3733800"/>
          <p14:tracePt t="14071" x="2116138" y="3733800"/>
          <p14:tracePt t="14078" x="2105025" y="3733800"/>
          <p14:tracePt t="14085" x="2098675" y="3733800"/>
          <p14:tracePt t="14093" x="2085975" y="3722688"/>
          <p14:tracePt t="14100" x="2071688" y="3722688"/>
          <p14:tracePt t="14107" x="2060575" y="3722688"/>
          <p14:tracePt t="14116" x="2052638" y="3722688"/>
          <p14:tracePt t="14121" x="2044700" y="3722688"/>
          <p14:tracePt t="14129" x="2041525" y="3722688"/>
          <p14:tracePt t="14135" x="2025650" y="3722688"/>
          <p14:tracePt t="14143" x="2019300" y="3722688"/>
          <p14:tracePt t="14150" x="2006600" y="3722688"/>
          <p14:tracePt t="14157" x="2000250" y="3722688"/>
          <p14:tracePt t="14165" x="1987550" y="3722688"/>
          <p14:tracePt t="14171" x="1973263" y="3722688"/>
          <p14:tracePt t="14178" x="1962150" y="3719513"/>
          <p14:tracePt t="14186" x="1954213" y="3719513"/>
          <p14:tracePt t="14194" x="1943100" y="3719513"/>
          <p14:tracePt t="14200" x="1927225" y="3719513"/>
          <p14:tracePt t="14207" x="1924050" y="3719513"/>
          <p14:tracePt t="14217" x="1920875" y="3719513"/>
          <p14:tracePt t="14222" x="1912938" y="3719513"/>
          <p14:tracePt t="14230" x="1908175" y="3719513"/>
          <p14:tracePt t="14236" x="1905000" y="3719513"/>
          <p14:tracePt t="14246" x="1901825" y="3719513"/>
          <p14:tracePt t="14251" x="1897063" y="3719513"/>
          <p14:tracePt t="14258" x="1893888" y="3719513"/>
          <p14:tracePt t="14266" x="1882775" y="3719513"/>
          <p14:tracePt t="14272" x="1874838" y="3719513"/>
          <p14:tracePt t="14279" x="1863725" y="3719513"/>
          <p14:tracePt t="14286" x="1860550" y="3719513"/>
          <p14:tracePt t="14295" x="1852613" y="3719513"/>
          <p14:tracePt t="14301" x="1833563" y="3719513"/>
          <p14:tracePt t="14308" x="1825625" y="3719513"/>
          <p14:tracePt t="14317" x="1814513" y="3719513"/>
          <p14:tracePt t="14322" x="1806575" y="3719513"/>
          <p14:tracePt t="14329" x="1795463" y="3714750"/>
          <p14:tracePt t="14337" x="1781175" y="3706813"/>
          <p14:tracePt t="14345" x="1768475" y="3703638"/>
          <p14:tracePt t="14350" x="1757363" y="3703638"/>
          <p14:tracePt t="14357" x="1749425" y="3695700"/>
          <p14:tracePt t="14365" x="1731963" y="3695700"/>
          <p14:tracePt t="14372" x="1716088" y="3695700"/>
          <p14:tracePt t="14380" x="1704975" y="3692525"/>
          <p14:tracePt t="14386" x="1697038" y="3692525"/>
          <p14:tracePt t="14394" x="1677988" y="3692525"/>
          <p14:tracePt t="14400" x="1663700" y="3687763"/>
          <p14:tracePt t="14407" x="1652588" y="3681413"/>
          <p14:tracePt t="14415" x="1636713" y="3670300"/>
          <p14:tracePt t="14421" x="1622425" y="3670300"/>
          <p14:tracePt t="14430" x="1609725" y="3665538"/>
          <p14:tracePt t="14436" x="1598613" y="3662363"/>
          <p14:tracePt t="14444" x="1587500" y="3654425"/>
          <p14:tracePt t="14450" x="1573213" y="3651250"/>
          <p14:tracePt t="14457" x="1560513" y="3651250"/>
          <p14:tracePt t="14465" x="1554163" y="3643313"/>
          <p14:tracePt t="14472" x="1543050" y="3640138"/>
          <p14:tracePt t="14479" x="1530350" y="3635375"/>
          <p14:tracePt t="14486" x="1516063" y="3635375"/>
          <p14:tracePt t="14494" x="1504950" y="3635375"/>
          <p14:tracePt t="14500" x="1497013" y="3627438"/>
          <p14:tracePt t="14508" x="1485900" y="3624263"/>
          <p14:tracePt t="14516" x="1474788" y="3613150"/>
          <p14:tracePt t="14522" x="1458913" y="3608388"/>
          <p14:tracePt t="14530" x="1447800" y="3608388"/>
          <p14:tracePt t="14536" x="1436688" y="3602038"/>
          <p14:tracePt t="14544" x="1428750" y="3597275"/>
          <p14:tracePt t="14550" x="1409700" y="3597275"/>
          <p14:tracePt t="14558" x="1401763" y="3597275"/>
          <p14:tracePt t="14566" x="1398588" y="3597275"/>
          <p14:tracePt t="14572" x="1390650" y="3597275"/>
          <p14:tracePt t="14579" x="1387475" y="3594100"/>
          <p14:tracePt t="14586" x="1384300" y="3594100"/>
          <p14:tracePt t="14594" x="1379538" y="3594100"/>
          <p14:tracePt t="14600" x="1376363" y="3594100"/>
          <p14:tracePt t="14608" x="1368425" y="3594100"/>
          <p14:tracePt t="14616" x="1360488" y="3594100"/>
          <p14:tracePt t="14622" x="1357313" y="3594100"/>
          <p14:tracePt t="14629" x="1352550" y="3594100"/>
          <p14:tracePt t="14636" x="1349375" y="3594100"/>
          <p14:tracePt t="14644" x="1346200" y="3594100"/>
          <p14:tracePt t="14650" x="1341438" y="3594100"/>
          <p14:tracePt t="15047" x="1330325" y="3586163"/>
          <p14:tracePt t="15054" x="1316038" y="3582988"/>
          <p14:tracePt t="15062" x="1296988" y="3575050"/>
          <p14:tracePt t="15067" x="1266825" y="3571875"/>
          <p14:tracePt t="15075" x="1243013" y="3563938"/>
          <p14:tracePt t="15082" x="1220788" y="3560763"/>
          <p14:tracePt t="15090" x="1198563" y="3560763"/>
          <p14:tracePt t="15095" x="1168400" y="3560763"/>
          <p14:tracePt t="15102" x="1144588" y="3560763"/>
          <p14:tracePt t="15109" x="1130300" y="3560763"/>
          <p14:tracePt t="15117" x="1103313" y="3552825"/>
          <p14:tracePt t="15123" x="1089025" y="3552825"/>
          <p14:tracePt t="15131" x="1073150" y="3552825"/>
          <p14:tracePt t="15137" x="1058863" y="3552825"/>
          <p14:tracePt t="15145" x="1047750" y="3552825"/>
          <p14:tracePt t="15151" x="1039813" y="3552825"/>
          <p14:tracePt t="15159" x="1031875" y="3552825"/>
          <p14:tracePt t="15166" x="1028700" y="3552825"/>
          <p14:tracePt t="15173" x="1023938" y="3552825"/>
          <p14:tracePt t="15181" x="1020763" y="3552825"/>
          <p14:tracePt t="15187" x="1017588" y="3552825"/>
          <p14:tracePt t="15195" x="1004888" y="3552825"/>
          <p14:tracePt t="15202" x="1001713" y="3552825"/>
          <p14:tracePt t="15209" x="998538" y="3552825"/>
          <p14:tracePt t="15217" x="993775" y="3552825"/>
          <p14:tracePt t="15238" x="990600" y="3548063"/>
          <p14:tracePt t="15252" x="990600" y="3541713"/>
          <p14:tracePt t="15273" x="990600" y="3536950"/>
          <p14:tracePt t="15281" x="990600" y="3529013"/>
          <p14:tracePt t="15295" x="990600" y="3525838"/>
          <p14:tracePt t="15318" x="990600" y="3522663"/>
          <p14:tracePt t="15338" x="990600" y="3517900"/>
          <p14:tracePt t="15366" x="990600" y="3514725"/>
          <p14:tracePt t="15373" x="985838" y="3511550"/>
          <p14:tracePt t="15381" x="982663" y="3506788"/>
          <p14:tracePt t="15388" x="974725" y="3495675"/>
          <p14:tracePt t="15395" x="971550" y="3492500"/>
          <p14:tracePt t="15402" x="963613" y="3487738"/>
          <p14:tracePt t="15410" x="963613" y="3484563"/>
          <p14:tracePt t="15417" x="963613" y="3476625"/>
          <p14:tracePt t="15423" x="960438" y="3473450"/>
          <p14:tracePt t="15432" x="960438" y="3468688"/>
          <p14:tracePt t="15438" x="952500" y="3465513"/>
          <p14:tracePt t="15445" x="949325" y="3462338"/>
          <p14:tracePt t="15452" x="944563" y="3449638"/>
          <p14:tracePt t="15460" x="941388" y="3446463"/>
          <p14:tracePt t="15467" x="938213" y="3443288"/>
          <p14:tracePt t="15473" x="933450" y="3435350"/>
          <p14:tracePt t="15482" x="925513" y="3424238"/>
          <p14:tracePt t="15488" x="914400" y="3416300"/>
          <p14:tracePt t="15496" x="914400" y="3413125"/>
          <p14:tracePt t="15502" x="914400" y="3405188"/>
          <p14:tracePt t="15510" x="914400" y="3402013"/>
          <p14:tracePt t="15518" x="914400" y="3397250"/>
          <p14:tracePt t="15524" x="914400" y="3389313"/>
          <p14:tracePt t="15531" x="914400" y="3386138"/>
          <p14:tracePt t="15538" x="914400" y="3382963"/>
          <p14:tracePt t="15545" x="914400" y="3378200"/>
          <p14:tracePt t="15560" x="914400" y="3375025"/>
          <p14:tracePt t="15588" x="914400" y="3370263"/>
          <p14:tracePt t="15610" x="914400" y="3367088"/>
          <p14:tracePt t="15624" x="914400" y="3355975"/>
          <p14:tracePt t="15638" x="911225" y="3352800"/>
          <p14:tracePt t="15652" x="911225" y="3348038"/>
          <p14:tracePt t="15660" x="906463" y="3344863"/>
          <p14:tracePt t="15674" x="906463" y="3340100"/>
          <p14:tracePt t="15688" x="903288" y="3336925"/>
          <p14:tracePt t="15695" x="900113" y="3328988"/>
          <p14:tracePt t="15702" x="895350" y="3325813"/>
          <p14:tracePt t="15711" x="892175" y="3322638"/>
          <p14:tracePt t="15718" x="884238" y="3317875"/>
          <p14:tracePt t="15724" x="881063" y="3309938"/>
          <p14:tracePt t="15732" x="869950" y="3303588"/>
          <p14:tracePt t="15738" x="865188" y="3298825"/>
          <p14:tracePt t="15745" x="865188" y="3295650"/>
          <p14:tracePt t="15752" x="862013" y="3292475"/>
          <p14:tracePt t="15761" x="862013" y="3287713"/>
          <p14:tracePt t="15767" x="858838" y="3279775"/>
          <p14:tracePt t="15774" x="854075" y="3276600"/>
          <p14:tracePt t="15783" x="854075" y="3273425"/>
          <p14:tracePt t="15788" x="854075" y="3265488"/>
          <p14:tracePt t="15796" x="850900" y="3260725"/>
          <p14:tracePt t="15803" x="846138" y="3254375"/>
          <p14:tracePt t="15811" x="846138" y="3249613"/>
          <p14:tracePt t="15818" x="846138" y="3243263"/>
          <p14:tracePt t="15824" x="842963" y="3238500"/>
          <p14:tracePt t="15832" x="835025" y="3235325"/>
          <p14:tracePt t="15838" x="831850" y="3230563"/>
          <p14:tracePt t="15845" x="831850" y="3219450"/>
          <p14:tracePt t="15852" x="831850" y="3216275"/>
          <p14:tracePt t="15860" x="831850" y="3213100"/>
          <p14:tracePt t="15867" x="823913" y="3208338"/>
          <p14:tracePt t="15874" x="823913" y="3200400"/>
          <p14:tracePt t="15882" x="823913" y="3197225"/>
          <p14:tracePt t="15888" x="823913" y="3194050"/>
          <p14:tracePt t="15895" x="820738" y="3189288"/>
          <p14:tracePt t="15902" x="812800" y="3186113"/>
          <p14:tracePt t="15909" x="809625" y="3175000"/>
          <p14:tracePt t="15917" x="804863" y="3167063"/>
          <p14:tracePt t="15923" x="796925" y="3155950"/>
          <p14:tracePt t="15932" x="796925" y="3144838"/>
          <p14:tracePt t="15938" x="796925" y="3140075"/>
          <p14:tracePt t="15946" x="793750" y="3136900"/>
          <p14:tracePt t="15963" x="790575" y="3121025"/>
          <p14:tracePt t="15967" x="790575" y="3117850"/>
          <p14:tracePt t="15974" x="785813" y="3114675"/>
          <p14:tracePt t="15982" x="785813" y="3109913"/>
          <p14:tracePt t="15988" x="785813" y="3106738"/>
          <p14:tracePt t="15997" x="774700" y="3101975"/>
          <p14:tracePt t="16003" x="774700" y="3095625"/>
          <p14:tracePt t="16011" x="774700" y="3090863"/>
          <p14:tracePt t="16017" x="774700" y="3084513"/>
          <p14:tracePt t="16024" x="771525" y="3071813"/>
          <p14:tracePt t="16032" x="771525" y="3065463"/>
          <p14:tracePt t="16038" x="771525" y="3054350"/>
          <p14:tracePt t="16046" x="766763" y="3030538"/>
          <p14:tracePt t="16053" x="766763" y="3016250"/>
          <p14:tracePt t="16061" x="766763" y="2992438"/>
          <p14:tracePt t="16067" x="766763" y="2970213"/>
          <p14:tracePt t="16074" x="766763" y="2951163"/>
          <p14:tracePt t="16082" x="766763" y="2943225"/>
          <p14:tracePt t="16088" x="760413" y="2932113"/>
          <p14:tracePt t="16096" x="760413" y="2917825"/>
          <p14:tracePt t="16102" x="760413" y="2906713"/>
          <p14:tracePt t="16111" x="760413" y="2901950"/>
          <p14:tracePt t="16117" x="755650" y="2898775"/>
          <p14:tracePt t="16125" x="752475" y="2890838"/>
          <p14:tracePt t="16133" x="752475" y="2879725"/>
          <p14:tracePt t="16139" x="752475" y="2863850"/>
          <p14:tracePt t="16147" x="744538" y="2852738"/>
          <p14:tracePt t="16153" x="744538" y="2841625"/>
          <p14:tracePt t="16163" x="741363" y="2827338"/>
          <p14:tracePt t="16168" x="733425" y="2803525"/>
          <p14:tracePt t="16175" x="733425" y="2789238"/>
          <p14:tracePt t="16185" x="722313" y="2770188"/>
          <p14:tracePt t="16189" x="722313" y="2747963"/>
          <p14:tracePt t="16198" x="722313" y="2740025"/>
          <p14:tracePt t="16203" x="717550" y="2728913"/>
          <p14:tracePt t="16213" x="717550" y="2717800"/>
          <p14:tracePt t="16219" x="714375" y="2701925"/>
          <p14:tracePt t="16225" x="714375" y="2690813"/>
          <p14:tracePt t="16233" x="706438" y="2687638"/>
          <p14:tracePt t="16239" x="706438" y="2682875"/>
          <p14:tracePt t="16247" x="706438" y="2679700"/>
          <p14:tracePt t="16253" x="703263" y="2674938"/>
          <p14:tracePt t="16263" x="703263" y="2663825"/>
          <p14:tracePt t="16269" x="700088" y="2657475"/>
          <p14:tracePt t="16275" x="700088" y="2644775"/>
          <p14:tracePt t="16284" x="695325" y="2633663"/>
          <p14:tracePt t="16289" x="695325" y="2627313"/>
          <p14:tracePt t="16297" x="687388" y="2603500"/>
          <p14:tracePt t="16303" x="687388" y="2584450"/>
          <p14:tracePt t="16313" x="687388" y="2570163"/>
          <p14:tracePt t="16319" x="684213" y="2559050"/>
          <p14:tracePt t="16325" x="684213" y="2535238"/>
          <p14:tracePt t="16333" x="684213" y="2528888"/>
          <p14:tracePt t="16339" x="684213" y="2516188"/>
          <p14:tracePt t="16347" x="684213" y="2509838"/>
          <p14:tracePt t="16353" x="684213" y="2486025"/>
          <p14:tracePt t="16363" x="684213" y="2468563"/>
          <p14:tracePt t="16369" x="684213" y="2452688"/>
          <p14:tracePt t="16375" x="684213" y="2436813"/>
          <p14:tracePt t="16383" x="684213" y="2422525"/>
          <p14:tracePt t="16389" x="684213" y="2403475"/>
          <p14:tracePt t="16398" x="684213" y="2389188"/>
          <p14:tracePt t="16404" x="684213" y="2373313"/>
          <p14:tracePt t="16413" x="684213" y="2357438"/>
          <p14:tracePt t="16419" x="684213" y="2339975"/>
          <p14:tracePt t="16425" x="684213" y="2324100"/>
          <p14:tracePt t="16433" x="684213" y="2312988"/>
          <p14:tracePt t="16439" x="684213" y="2305050"/>
          <p14:tracePt t="16448" x="684213" y="2293938"/>
          <p14:tracePt t="16454" x="684213" y="2286000"/>
          <p14:tracePt t="16463" x="684213" y="2274888"/>
          <p14:tracePt t="16469" x="684213" y="2271713"/>
          <p14:tracePt t="16475" x="684213" y="2266950"/>
          <p14:tracePt t="16484" x="684213" y="2260600"/>
          <p14:tracePt t="16490" x="684213" y="2252663"/>
          <p14:tracePt t="16498" x="684213" y="2244725"/>
          <p14:tracePt t="16503" x="684213" y="2230438"/>
          <p14:tracePt t="16511" x="684213" y="2217738"/>
          <p14:tracePt t="16518" x="684213" y="2211388"/>
          <p14:tracePt t="16525" x="684213" y="2200275"/>
          <p14:tracePt t="16533" x="684213" y="2187575"/>
          <p14:tracePt t="16539" x="684213" y="2181225"/>
          <p14:tracePt t="16547" x="684213" y="2176463"/>
          <p14:tracePt t="16554" x="684213" y="2173288"/>
          <p14:tracePt t="16561" x="684213" y="2168525"/>
          <p14:tracePt t="16568" x="684213" y="2162175"/>
          <p14:tracePt t="16634" x="684213" y="2165350"/>
          <p14:tracePt t="16641" x="684213" y="2168525"/>
          <p14:tracePt t="16649" x="684213" y="2173288"/>
          <p14:tracePt t="16655" x="684213" y="2176463"/>
          <p14:tracePt t="16663" x="684213" y="2192338"/>
          <p14:tracePt t="16670" x="684213" y="2200275"/>
          <p14:tracePt t="16676" x="684213" y="2211388"/>
          <p14:tracePt t="16684" x="684213" y="2217738"/>
          <p14:tracePt t="16690" x="684213" y="2236788"/>
          <p14:tracePt t="16697" x="684213" y="2244725"/>
          <p14:tracePt t="16704" x="684213" y="2255838"/>
          <p14:tracePt t="16712" x="684213" y="2260600"/>
          <p14:tracePt t="16718" x="684213" y="2263775"/>
          <p14:tracePt t="16725" x="684213" y="2266950"/>
          <p14:tracePt t="16733" x="684213" y="2271713"/>
          <p14:tracePt t="16739" x="684213" y="2282825"/>
          <p14:tracePt t="16747" x="684213" y="2286000"/>
          <p14:tracePt t="16754" x="684213" y="2290763"/>
          <p14:tracePt t="16762" x="684213" y="2305050"/>
          <p14:tracePt t="16769" x="692150" y="2343150"/>
          <p14:tracePt t="16776" x="700088" y="2389188"/>
          <p14:tracePt t="16784" x="706438" y="2449513"/>
          <p14:tracePt t="16790" x="706438" y="2509838"/>
          <p14:tracePt t="16798" x="714375" y="2570163"/>
          <p14:tracePt t="16804" x="714375" y="2611438"/>
          <p14:tracePt t="16812" x="714375" y="2652713"/>
          <p14:tracePt t="16818" x="714375" y="2682875"/>
          <p14:tracePt t="16826" x="714375" y="2713038"/>
          <p14:tracePt t="16833" x="714375" y="2736850"/>
          <p14:tracePt t="16840" x="714375" y="2754313"/>
          <p14:tracePt t="16847" x="714375" y="2770188"/>
          <p14:tracePt t="16854" x="714375" y="2781300"/>
          <p14:tracePt t="16862" x="714375" y="2789238"/>
          <p14:tracePt t="16868" x="714375" y="2800350"/>
          <p14:tracePt t="16876" x="714375" y="2816225"/>
          <p14:tracePt t="16884" x="714375" y="2830513"/>
          <p14:tracePt t="16890" x="714375" y="2846388"/>
          <p14:tracePt t="16898" x="714375" y="2876550"/>
          <p14:tracePt t="16904" x="717550" y="2901950"/>
          <p14:tracePt t="16912" x="725488" y="2943225"/>
          <p14:tracePt t="16918" x="733425" y="2978150"/>
          <p14:tracePt t="16926" x="747713" y="3030538"/>
          <p14:tracePt t="16933" x="755650" y="3060700"/>
          <p14:tracePt t="16949" x="755650" y="3133725"/>
          <p14:tracePt t="16954" x="755650" y="3167063"/>
          <p14:tracePt t="16962" x="755650" y="3181350"/>
          <p14:tracePt t="16969" x="755650" y="3197225"/>
          <p14:tracePt t="16976" x="755650" y="3219450"/>
          <p14:tracePt t="16984" x="755650" y="3235325"/>
          <p14:tracePt t="16990" x="755650" y="3265488"/>
          <p14:tracePt t="16998" x="760413" y="3292475"/>
          <p14:tracePt t="17004" x="766763" y="3333750"/>
          <p14:tracePt t="17012" x="774700" y="3363913"/>
          <p14:tracePt t="17019" x="782638" y="3408363"/>
          <p14:tracePt t="17026" x="785813" y="3438525"/>
          <p14:tracePt t="17033" x="793750" y="3484563"/>
          <p14:tracePt t="17040" x="801688" y="3525838"/>
          <p14:tracePt t="17049" x="801688" y="3556000"/>
          <p14:tracePt t="17054" x="812800" y="3582988"/>
          <p14:tracePt t="17062" x="812800" y="3605213"/>
          <p14:tracePt t="17069" x="812800" y="3613150"/>
          <p14:tracePt t="17076" x="812800" y="3624263"/>
          <p14:tracePt t="17085" x="812800" y="3627438"/>
          <p14:tracePt t="17090" x="812800" y="3632200"/>
          <p14:tracePt t="17098" x="812800" y="3635375"/>
          <p14:tracePt t="17104" x="812800" y="3640138"/>
          <p14:tracePt t="17112" x="812800" y="3651250"/>
          <p14:tracePt t="17119" x="812800" y="3654425"/>
          <p14:tracePt t="17126" x="820738" y="3657600"/>
          <p14:tracePt t="17134" x="823913" y="3662363"/>
          <p14:tracePt t="17140" x="827088" y="3673475"/>
          <p14:tracePt t="17149" x="831850" y="3681413"/>
          <p14:tracePt t="17154" x="839788" y="3692525"/>
          <p14:tracePt t="17161" x="850900" y="3711575"/>
          <p14:tracePt t="17168" x="854075" y="3719513"/>
          <p14:tracePt t="17175" x="865188" y="3725863"/>
          <p14:tracePt t="17183" x="869950" y="3730625"/>
          <p14:tracePt t="17190" x="873125" y="3733800"/>
          <p14:tracePt t="17198" x="876300" y="3736975"/>
          <p14:tracePt t="17205" x="889000" y="3741738"/>
          <p14:tracePt t="17211" x="895350" y="3752850"/>
          <p14:tracePt t="17218" x="922338" y="3760788"/>
          <p14:tracePt t="17226" x="938213" y="3763963"/>
          <p14:tracePt t="17233" x="952500" y="3771900"/>
          <p14:tracePt t="17240" x="979488" y="3775075"/>
          <p14:tracePt t="17247" x="1001713" y="3786188"/>
          <p14:tracePt t="17254" x="1028700" y="3802063"/>
          <p14:tracePt t="17261" x="1073150" y="3824288"/>
          <p14:tracePt t="17268" x="1096963" y="3835400"/>
          <p14:tracePt t="17276" x="1130300" y="3851275"/>
          <p14:tracePt t="17283" x="1149350" y="3862388"/>
          <p14:tracePt t="17290" x="1163638" y="3865563"/>
          <p14:tracePt t="17298" x="1187450" y="3876675"/>
          <p14:tracePt t="17305" x="1206500" y="3884613"/>
          <p14:tracePt t="17311" x="1220788" y="3889375"/>
          <p14:tracePt t="17319" x="1239838" y="3895725"/>
          <p14:tracePt t="17327" x="1247775" y="3900488"/>
          <p14:tracePt t="17335" x="1258888" y="3903663"/>
          <p14:tracePt t="17341" x="1270000" y="3911600"/>
          <p14:tracePt t="17349" x="1292225" y="3914775"/>
          <p14:tracePt t="17355" x="1303338" y="3922713"/>
          <p14:tracePt t="17363" x="1319213" y="3922713"/>
          <p14:tracePt t="17370" x="1341438" y="3925888"/>
          <p14:tracePt t="17377" x="1357313" y="3925888"/>
          <p14:tracePt t="17385" x="1376363" y="3933825"/>
          <p14:tracePt t="17391" x="1384300" y="3933825"/>
          <p14:tracePt t="17400" x="1401763" y="3933825"/>
          <p14:tracePt t="17405" x="1409700" y="3933825"/>
          <p14:tracePt t="17413" x="1420813" y="3933825"/>
          <p14:tracePt t="17419" x="1436688" y="3933825"/>
          <p14:tracePt t="17427" x="1447800" y="3933825"/>
          <p14:tracePt t="17434" x="1463675" y="3933825"/>
          <p14:tracePt t="17441" x="1477963" y="3933825"/>
          <p14:tracePt t="17449" x="1500188" y="3933825"/>
          <p14:tracePt t="17455" x="1524000" y="3933825"/>
          <p14:tracePt t="17463" x="1554163" y="3933825"/>
          <p14:tracePt t="17470" x="1576388" y="3933825"/>
          <p14:tracePt t="17478" x="1614488" y="3930650"/>
          <p14:tracePt t="17485" x="1636713" y="3930650"/>
          <p14:tracePt t="17491" x="1666875" y="3930650"/>
          <p14:tracePt t="17499" x="1689100" y="3930650"/>
          <p14:tracePt t="17505" x="1738313" y="3922713"/>
          <p14:tracePt t="17513" x="1768475" y="3922713"/>
          <p14:tracePt t="17520" x="1817688" y="3922713"/>
          <p14:tracePt t="17527" x="1871663" y="3922713"/>
          <p14:tracePt t="17534" x="1912938" y="3922713"/>
          <p14:tracePt t="17541" x="1965325" y="3914775"/>
          <p14:tracePt t="17549" x="2006600" y="3908425"/>
          <p14:tracePt t="17555" x="2055813" y="3908425"/>
          <p14:tracePt t="17563" x="2109788" y="3908425"/>
          <p14:tracePt t="17570" x="2151063" y="3900488"/>
          <p14:tracePt t="17578" x="2192338" y="3900488"/>
          <p14:tracePt t="17585" x="2222500" y="3895725"/>
          <p14:tracePt t="17591" x="2263775" y="3895725"/>
          <p14:tracePt t="17600" x="2287588" y="3895725"/>
          <p14:tracePt t="17605" x="2317750" y="3895725"/>
          <p14:tracePt t="17613" x="2328863" y="3895725"/>
          <p14:tracePt t="17620" x="2343150" y="3895725"/>
          <p14:tracePt t="17627" x="2366963" y="3895725"/>
          <p14:tracePt t="17635" x="2378075" y="3895725"/>
          <p14:tracePt t="17973" x="2392363" y="3895725"/>
          <p14:tracePt t="17981" x="2408238" y="3895725"/>
          <p14:tracePt t="17988" x="2430463" y="3895725"/>
          <p14:tracePt t="17993" x="2446338" y="3895725"/>
          <p14:tracePt t="18003" x="2465388" y="3895725"/>
          <p14:tracePt t="18008" x="2495550" y="3895725"/>
          <p14:tracePt t="18018" x="2517775" y="3895725"/>
          <p14:tracePt t="18023" x="2532063" y="3895725"/>
          <p14:tracePt t="18029" x="2562225" y="3895725"/>
          <p14:tracePt t="18036" x="2586038" y="3903663"/>
          <p14:tracePt t="18041" x="2619375" y="3911600"/>
          <p14:tracePt t="18050" x="2635250" y="3914775"/>
          <p14:tracePt t="18056" x="2654300" y="3922713"/>
          <p14:tracePt t="18063" x="2676525" y="3922713"/>
          <p14:tracePt t="18070" x="2690813" y="3922713"/>
          <p14:tracePt t="18078" x="2703513" y="3922713"/>
          <p14:tracePt t="18084" x="2709863" y="3922713"/>
          <p14:tracePt t="18091" x="2725738" y="3922713"/>
          <p14:tracePt t="18099" x="2733675" y="3922713"/>
          <p14:tracePt t="18105" x="2736850" y="3922713"/>
          <p14:tracePt t="18113" x="2740025" y="3922713"/>
          <p14:tracePt t="18120" x="2744788" y="3922713"/>
          <p14:tracePt t="18128" x="2747963" y="3922713"/>
          <p14:tracePt t="18134" x="2751138" y="3922713"/>
          <p14:tracePt t="18142" x="2763838" y="3922713"/>
          <p14:tracePt t="18150" x="2778125" y="3922713"/>
          <p14:tracePt t="18156" x="2786063" y="3922713"/>
          <p14:tracePt t="18164" x="2797175" y="3922713"/>
          <p14:tracePt t="18171" x="2808288" y="3922713"/>
          <p14:tracePt t="18180" x="2824163" y="3922713"/>
          <p14:tracePt t="18185" x="2830513" y="3922713"/>
          <p14:tracePt t="18192" x="2838450" y="3922713"/>
          <p14:tracePt t="18200" x="2843213" y="3922713"/>
          <p14:tracePt t="18207" x="2846388" y="3922713"/>
          <p14:tracePt t="18214" x="2849563" y="3922713"/>
          <p14:tracePt t="18221" x="2854325" y="3922713"/>
          <p14:tracePt t="18230" x="2857500" y="3922713"/>
          <p14:tracePt t="18236" x="2868613" y="3922713"/>
          <p14:tracePt t="18250" x="2873375" y="3922713"/>
          <p14:tracePt t="18264" x="2876550" y="3922713"/>
          <p14:tracePt t="18271" x="2879725" y="3922713"/>
          <p14:tracePt t="18280" x="2884488" y="3922713"/>
          <p14:tracePt t="18286" x="2887663" y="3922713"/>
          <p14:tracePt t="18292" x="2892425" y="3922713"/>
          <p14:tracePt t="18300" x="2898775" y="3922713"/>
          <p14:tracePt t="18307" x="2903538" y="3922713"/>
          <p14:tracePt t="18315" x="2909888" y="3922713"/>
          <p14:tracePt t="18321" x="2914650" y="3922713"/>
          <p14:tracePt t="18330" x="2917825" y="3922713"/>
          <p14:tracePt t="18336" x="2925763" y="3922713"/>
          <p14:tracePt t="18342" x="2928938" y="3922713"/>
          <p14:tracePt t="18350" x="2933700" y="3922713"/>
          <p14:tracePt t="18371" x="2936875" y="3922713"/>
          <p14:tracePt t="18380" x="2941638" y="3922713"/>
          <p14:tracePt t="18386" x="2944813" y="3922713"/>
          <p14:tracePt t="18392" x="2955925" y="3922713"/>
          <p14:tracePt t="18400" x="2963863" y="3922713"/>
          <p14:tracePt t="18407" x="2982913" y="3922713"/>
          <p14:tracePt t="18415" x="2989263" y="3922713"/>
          <p14:tracePt t="18421" x="3013075" y="3922713"/>
          <p14:tracePt t="18430" x="3024188" y="3922713"/>
          <p14:tracePt t="18436" x="3032125" y="3922713"/>
          <p14:tracePt t="18443" x="3043238" y="3922713"/>
          <p14:tracePt t="18451" x="3046413" y="3922713"/>
          <p14:tracePt t="18457" x="3054350" y="3922713"/>
          <p14:tracePt t="18465" x="3057525" y="3922713"/>
          <p14:tracePt t="18472" x="3065463" y="3922713"/>
          <p14:tracePt t="18480" x="3068638" y="3922713"/>
          <p14:tracePt t="18521" x="3068638" y="3925888"/>
          <p14:tracePt t="18586" x="3068638" y="3930650"/>
          <p14:tracePt t="19024" x="3068638" y="3925888"/>
          <p14:tracePt t="19038" x="3068638" y="3919538"/>
          <p14:tracePt t="19046" x="3068638" y="3914775"/>
          <p14:tracePt t="19053" x="3068638" y="3911600"/>
          <p14:tracePt t="19060" x="3068638" y="3908425"/>
          <p14:tracePt t="19067" x="3068638" y="3903663"/>
          <p14:tracePt t="19073" x="3068638" y="3900488"/>
          <p14:tracePt t="19081" x="3068638" y="3895725"/>
          <p14:tracePt t="19087" x="3068638" y="3884613"/>
          <p14:tracePt t="19095" x="3068638" y="3881438"/>
          <p14:tracePt t="19102" x="3068638" y="3876675"/>
          <p14:tracePt t="19137" x="3068638" y="3873500"/>
          <p14:tracePt t="19195" x="3068638" y="3870325"/>
          <p14:tracePt t="19216" x="3068638" y="3862388"/>
          <p14:tracePt t="19222" x="3068638" y="3859213"/>
          <p14:tracePt t="19245" x="3068638" y="3854450"/>
          <p14:tracePt t="19259" x="3062288" y="3854450"/>
          <p14:tracePt t="19273" x="3062288" y="3851275"/>
          <p14:tracePt t="19280" x="3057525" y="3851275"/>
          <p14:tracePt t="19287" x="3057525" y="3843338"/>
          <p14:tracePt t="19295" x="3054350" y="3835400"/>
          <p14:tracePt t="19302" x="3054350" y="3832225"/>
          <p14:tracePt t="19308" x="3054350" y="3829050"/>
          <p14:tracePt t="19317" x="3054350" y="3824288"/>
          <p14:tracePt t="19323" x="3051175" y="3816350"/>
          <p14:tracePt t="19331" x="3051175" y="3798888"/>
          <p14:tracePt t="19338" x="3051175" y="3775075"/>
          <p14:tracePt t="19345" x="3043238" y="3752850"/>
          <p14:tracePt t="19352" x="3043238" y="3711575"/>
          <p14:tracePt t="19358" x="3043238" y="3681413"/>
          <p14:tracePt t="19366" x="3035300" y="3640138"/>
          <p14:tracePt t="19372" x="3032125" y="3616325"/>
          <p14:tracePt t="19379" x="3032125" y="3582988"/>
          <p14:tracePt t="19386" x="3032125" y="3567113"/>
          <p14:tracePt t="19394" x="3032125" y="3560763"/>
          <p14:tracePt t="19401" x="3032125" y="3541713"/>
          <p14:tracePt t="19408" x="3032125" y="3536950"/>
          <p14:tracePt t="19416" x="3021013" y="3533775"/>
          <p14:tracePt t="19422" x="3021013" y="3529013"/>
          <p14:tracePt t="19430" x="3021013" y="3525838"/>
          <p14:tracePt t="19459" x="3021013" y="3522663"/>
          <p14:tracePt t="19472" x="3016250" y="3522663"/>
          <p14:tracePt t="19487" x="3013075" y="3522663"/>
          <p14:tracePt t="19501" x="3013075" y="3514725"/>
          <p14:tracePt t="19508" x="3008313" y="3514725"/>
          <p14:tracePt t="19516" x="3008313" y="3511550"/>
          <p14:tracePt t="19538" x="3008313" y="3506788"/>
          <p14:tracePt t="19548" x="3008313" y="3487738"/>
          <p14:tracePt t="19553" x="3008313" y="3449638"/>
          <p14:tracePt t="19559" x="3001963" y="3397250"/>
          <p14:tracePt t="19568" x="3001963" y="3344863"/>
          <p14:tracePt t="19574" x="3001963" y="3314700"/>
          <p14:tracePt t="19583" x="3001963" y="3284538"/>
          <p14:tracePt t="19588" x="3001963" y="3260725"/>
          <p14:tracePt t="19596" x="3001963" y="3238500"/>
          <p14:tracePt t="19602" x="3001963" y="3208338"/>
          <p14:tracePt t="19608" x="3001963" y="3186113"/>
          <p14:tracePt t="19617" x="3001963" y="3163888"/>
          <p14:tracePt t="19623" x="3001963" y="3148013"/>
          <p14:tracePt t="19631" x="3001963" y="3136900"/>
          <p14:tracePt t="19637" x="3001963" y="3128963"/>
          <p14:tracePt t="19646" x="3005138" y="3106738"/>
          <p14:tracePt t="19652" x="3008313" y="3087688"/>
          <p14:tracePt t="19659" x="3016250" y="3071813"/>
          <p14:tracePt t="19667" x="3021013" y="3041650"/>
          <p14:tracePt t="19673" x="3043238" y="2986088"/>
          <p14:tracePt t="19680" x="3057525" y="2925763"/>
          <p14:tracePt t="19687" x="3065463" y="2860675"/>
          <p14:tracePt t="19697" x="3073400" y="2811463"/>
          <p14:tracePt t="19702" x="3081338" y="2778125"/>
          <p14:tracePt t="19708" x="3087688" y="2743200"/>
          <p14:tracePt t="19718" x="3087688" y="2728913"/>
          <p14:tracePt t="19723" x="3087688" y="2717800"/>
          <p14:tracePt t="19731" x="3087688" y="2709863"/>
          <p14:tracePt t="19737" x="3087688" y="2698750"/>
          <p14:tracePt t="19747" x="3087688" y="2690813"/>
          <p14:tracePt t="19752" x="3087688" y="2671763"/>
          <p14:tracePt t="19759" x="3095625" y="2641600"/>
          <p14:tracePt t="19767" x="3100388" y="2619375"/>
          <p14:tracePt t="19773" x="3100388" y="2578100"/>
          <p14:tracePt t="19780" x="3100388" y="2554288"/>
          <p14:tracePt t="19787" x="3100388" y="2532063"/>
          <p14:tracePt t="19795" x="3100388" y="2501900"/>
          <p14:tracePt t="19803" x="3100388" y="2486025"/>
          <p14:tracePt t="19809" x="3100388" y="2474913"/>
          <p14:tracePt t="19816" x="3100388" y="2460625"/>
          <p14:tracePt t="19823" x="3100388" y="2455863"/>
          <p14:tracePt t="19831" x="3100388" y="2452688"/>
          <p14:tracePt t="19837" x="3100388" y="2449513"/>
          <p14:tracePt t="19846" x="3100388" y="2444750"/>
          <p14:tracePt t="19852" x="3100388" y="2436813"/>
          <p14:tracePt t="19859" x="3100388" y="2430463"/>
          <p14:tracePt t="19866" x="3100388" y="2406650"/>
          <p14:tracePt t="19873" x="3106738" y="2384425"/>
          <p14:tracePt t="19880" x="3106738" y="2343150"/>
          <p14:tracePt t="19887" x="3106738" y="2320925"/>
          <p14:tracePt t="19896" x="3106738" y="2290763"/>
          <p14:tracePt t="19901" x="3106738" y="2274888"/>
          <p14:tracePt t="19909" x="3106738" y="2263775"/>
          <p14:tracePt t="19917" x="3106738" y="2255838"/>
          <p14:tracePt t="19923" x="3106738" y="2252663"/>
          <p14:tracePt t="19931" x="3106738" y="2241550"/>
          <p14:tracePt t="19937" x="3106738" y="2236788"/>
          <p14:tracePt t="19949" x="3106738" y="2233613"/>
          <p14:tracePt t="19958" x="3106738" y="2230438"/>
          <p14:tracePt t="19973" x="3106738" y="2225675"/>
          <p14:tracePt t="19981" x="3106738" y="2203450"/>
          <p14:tracePt t="19987" x="3106738" y="2173288"/>
          <p14:tracePt t="19996" x="3106738" y="2151063"/>
          <p14:tracePt t="20002" x="3106738" y="2127250"/>
          <p14:tracePt t="20008" x="3106738" y="2112963"/>
          <p14:tracePt t="20017" x="3106738" y="2105025"/>
          <p14:tracePt t="20023" x="3106738" y="2097088"/>
          <p14:tracePt t="20032" x="3106738" y="2093913"/>
          <p14:tracePt t="20037" x="3106738" y="2089150"/>
          <p14:tracePt t="20045" x="3106738" y="2082800"/>
          <p14:tracePt t="20052" x="3106738" y="2078038"/>
          <p14:tracePt t="20058" x="3106738" y="2071688"/>
          <p14:tracePt t="20087" x="3106738" y="2066925"/>
          <p14:tracePt t="20095" x="3111500" y="2058988"/>
          <p14:tracePt t="20101" x="3114675" y="2047875"/>
          <p14:tracePt t="20108" x="3122613" y="2033588"/>
          <p14:tracePt t="20117" x="3125788" y="2028825"/>
          <p14:tracePt t="20122" x="3130550" y="2022475"/>
          <p14:tracePt t="20131" x="3130550" y="2017713"/>
          <p14:tracePt t="20137" x="3130550" y="2014538"/>
          <p14:tracePt t="20187" x="3133725" y="2014538"/>
          <p14:tracePt t="20202" x="3144838" y="2014538"/>
          <p14:tracePt t="20209" x="3148013" y="2014538"/>
          <p14:tracePt t="20217" x="3152775" y="2014538"/>
          <p14:tracePt t="20223" x="3155950" y="2014538"/>
          <p14:tracePt t="20232" x="3160713" y="2014538"/>
          <p14:tracePt t="20238" x="3163888" y="2014538"/>
          <p14:tracePt t="20253" x="3167063" y="2014538"/>
          <p14:tracePt t="20260" x="3175000" y="2014538"/>
          <p14:tracePt t="20268" x="3175000" y="2017713"/>
          <p14:tracePt t="20275" x="3179763" y="2025650"/>
          <p14:tracePt t="20282" x="3186113" y="2025650"/>
          <p14:tracePt t="20288" x="3190875" y="2025650"/>
          <p14:tracePt t="20298" x="3201988" y="2028825"/>
          <p14:tracePt t="20304" x="3216275" y="2041525"/>
          <p14:tracePt t="20309" x="3246438" y="2041525"/>
          <p14:tracePt t="20317" x="3281363" y="2047875"/>
          <p14:tracePt t="20323" x="3333750" y="2055813"/>
          <p14:tracePt t="20331" x="3382963" y="2055813"/>
          <p14:tracePt t="20337" x="3424238" y="2055813"/>
          <p14:tracePt t="20345" x="3478213" y="2058988"/>
          <p14:tracePt t="20352" x="3508375" y="2058988"/>
          <p14:tracePt t="20361" x="3549650" y="2058988"/>
          <p14:tracePt t="20367" x="3590925" y="2058988"/>
          <p14:tracePt t="20373" x="3621088" y="2058988"/>
          <p14:tracePt t="20381" x="3670300" y="2058988"/>
          <p14:tracePt t="20388" x="3705225" y="2058988"/>
          <p14:tracePt t="20395" x="3752850" y="2058988"/>
          <p14:tracePt t="20402" x="3802063" y="2058988"/>
          <p14:tracePt t="20409" x="3844925" y="2058988"/>
          <p14:tracePt t="20417" x="3897313" y="2066925"/>
          <p14:tracePt t="20423" x="3949700" y="2074863"/>
          <p14:tracePt t="20431" x="3990975" y="2082800"/>
          <p14:tracePt t="20438" x="4044950" y="2089150"/>
          <p14:tracePt t="20446" x="4078288" y="2097088"/>
          <p14:tracePt t="20452" x="4119563" y="2112963"/>
          <p14:tracePt t="20459" x="4143375" y="2116138"/>
          <p14:tracePt t="20467" x="4176713" y="2124075"/>
          <p14:tracePt t="20474" x="4192588" y="2132013"/>
          <p14:tracePt t="20481" x="4211638" y="2132013"/>
          <p14:tracePt t="20488" x="4225925" y="2132013"/>
          <p14:tracePt t="20496" x="4233863" y="2132013"/>
          <p14:tracePt t="20502" x="4244975" y="2132013"/>
          <p14:tracePt t="20509" x="4256088" y="2132013"/>
          <p14:tracePt t="20517" x="4278313" y="2132013"/>
          <p14:tracePt t="20524" x="4294188" y="2132013"/>
          <p14:tracePt t="20531" x="4316413" y="2132013"/>
          <p14:tracePt t="20538" x="4346575" y="2132013"/>
          <p14:tracePt t="20546" x="4376738" y="2135188"/>
          <p14:tracePt t="20552" x="4430713" y="2143125"/>
          <p14:tracePt t="20559" x="4483100" y="2151063"/>
          <p14:tracePt t="20567" x="4543425" y="2157413"/>
          <p14:tracePt t="20574" x="4595813" y="2165350"/>
          <p14:tracePt t="20581" x="4649788" y="2181225"/>
          <p14:tracePt t="20588" x="4691063" y="2187575"/>
          <p14:tracePt t="20596" x="4724400" y="2195513"/>
          <p14:tracePt t="20602" x="4754563" y="2195513"/>
          <p14:tracePt t="20610" x="4778375" y="2195513"/>
          <p14:tracePt t="20617" x="4800600" y="2195513"/>
          <p14:tracePt t="20624" x="4830763" y="2195513"/>
          <p14:tracePt t="20631" x="4852988" y="2195513"/>
          <p14:tracePt t="20638" x="4876800" y="2195513"/>
          <p14:tracePt t="20646" x="4899025" y="2195513"/>
          <p14:tracePt t="20652" x="4929188" y="2195513"/>
          <p14:tracePt t="20660" x="4945063" y="2195513"/>
          <p14:tracePt t="20667" x="4962525" y="2195513"/>
          <p14:tracePt t="20675" x="4986338" y="2195513"/>
          <p14:tracePt t="20683" x="5000625" y="2195513"/>
          <p14:tracePt t="20689" x="5016500" y="2195513"/>
          <p14:tracePt t="20698" x="5038725" y="2195513"/>
          <p14:tracePt t="20704" x="5054600" y="2195513"/>
          <p14:tracePt t="20710" x="5065713" y="2195513"/>
          <p14:tracePt t="20718" x="5076825" y="2195513"/>
          <p14:tracePt t="20725" x="5084763" y="2195513"/>
          <p14:tracePt t="20733" x="5099050" y="2195513"/>
          <p14:tracePt t="20739" x="5110163" y="2195513"/>
          <p14:tracePt t="20748" x="5121275" y="2195513"/>
          <p14:tracePt t="20754" x="5137150" y="2195513"/>
          <p14:tracePt t="20760" x="5159375" y="2195513"/>
          <p14:tracePt t="20768" x="5175250" y="2195513"/>
          <p14:tracePt t="20775" x="5189538" y="2195513"/>
          <p14:tracePt t="20783" x="5213350" y="2195513"/>
          <p14:tracePt t="20789" x="5232400" y="2195513"/>
          <p14:tracePt t="20798" x="5238750" y="2195513"/>
          <p14:tracePt t="20804" x="5254625" y="2195513"/>
          <p14:tracePt t="20810" x="5265738" y="2195513"/>
          <p14:tracePt t="20820" x="5276850" y="2195513"/>
          <p14:tracePt t="20825" x="5284788" y="2195513"/>
          <p14:tracePt t="20833" x="5295900" y="2195513"/>
          <p14:tracePt t="20838" x="5311775" y="2195513"/>
          <p14:tracePt t="20846" x="5318125" y="2195513"/>
          <p14:tracePt t="20853" x="5329238" y="2195513"/>
          <p14:tracePt t="20860" x="5341938" y="2195513"/>
          <p14:tracePt t="20868" x="5348288" y="2195513"/>
          <p14:tracePt t="20875" x="5367338" y="2195513"/>
          <p14:tracePt t="20882" x="5375275" y="2195513"/>
          <p14:tracePt t="20889" x="5386388" y="2195513"/>
          <p14:tracePt t="20896" x="5391150" y="2187575"/>
          <p14:tracePt t="20903" x="5394325" y="2187575"/>
          <p14:tracePt t="20910" x="5408613" y="2187575"/>
          <p14:tracePt t="20918" x="5416550" y="2187575"/>
          <p14:tracePt t="20925" x="5427663" y="2181225"/>
          <p14:tracePt t="20933" x="5438775" y="2181225"/>
          <p14:tracePt t="20939" x="5446713" y="2181225"/>
          <p14:tracePt t="20949" x="5465763" y="2181225"/>
          <p14:tracePt t="20953" x="5473700" y="2173288"/>
          <p14:tracePt t="20960" x="5492750" y="2168525"/>
          <p14:tracePt t="20968" x="5514975" y="2162175"/>
          <p14:tracePt t="20974" x="5530850" y="2157413"/>
          <p14:tracePt t="20982" x="5549900" y="2157413"/>
          <p14:tracePt t="20989" x="5572125" y="2157413"/>
          <p14:tracePt t="20996" x="5586413" y="2157413"/>
          <p14:tracePt t="21003" x="5602288" y="2157413"/>
          <p14:tracePt t="21010" x="5624513" y="2151063"/>
          <p14:tracePt t="21018" x="5643563" y="2146300"/>
          <p14:tracePt t="21024" x="5659438" y="2138363"/>
          <p14:tracePt t="21034" x="5670550" y="2138363"/>
          <p14:tracePt t="21040" x="5692775" y="2138363"/>
          <p14:tracePt t="21048" x="5708650" y="2135188"/>
          <p14:tracePt t="21054" x="5715000" y="2135188"/>
          <p14:tracePt t="21060" x="5734050" y="2124075"/>
          <p14:tracePt t="21068" x="5749925" y="2116138"/>
          <p14:tracePt t="21075" x="5761038" y="2112963"/>
          <p14:tracePt t="21082" x="5775325" y="2105025"/>
          <p14:tracePt t="21089" x="5794375" y="2105025"/>
          <p14:tracePt t="21096" x="5810250" y="2101850"/>
          <p14:tracePt t="21103" x="5829300" y="2097088"/>
          <p14:tracePt t="21110" x="5843588" y="2089150"/>
          <p14:tracePt t="21118" x="5854700" y="2085975"/>
          <p14:tracePt t="21125" x="5870575" y="2078038"/>
          <p14:tracePt t="21132" x="5881688" y="2078038"/>
          <p14:tracePt t="21139" x="5897563" y="2066925"/>
          <p14:tracePt t="21146" x="5908675" y="2063750"/>
          <p14:tracePt t="21153" x="5915025" y="2063750"/>
          <p14:tracePt t="21160" x="5927725" y="2063750"/>
          <p14:tracePt t="21168" x="5930900" y="2063750"/>
          <p14:tracePt t="21176" x="5934075" y="2063750"/>
          <p14:tracePt t="21185" x="5946775" y="2063750"/>
          <p14:tracePt t="21190" x="5949950" y="2063750"/>
          <p14:tracePt t="21240" x="5949950" y="2071688"/>
          <p14:tracePt t="21247" x="5949950" y="2078038"/>
          <p14:tracePt t="24526" x="5953125" y="2078038"/>
          <p14:tracePt t="24536" x="5953125" y="2074863"/>
          <p14:tracePt t="24550" x="5957888" y="2074863"/>
          <p14:tracePt t="24618" x="5957888" y="2071688"/>
          <p14:tracePt t="24625" x="5961063" y="2066925"/>
          <p14:tracePt t="24640" x="5964238" y="2063750"/>
          <p14:tracePt t="24652" x="5964238" y="2058988"/>
          <p14:tracePt t="24655" x="5969000" y="2058988"/>
          <p14:tracePt t="24662" x="5969000" y="2055813"/>
          <p14:tracePt t="24674" x="5969000" y="2052638"/>
          <p14:tracePt t="24697" x="5976938" y="2052638"/>
          <p14:tracePt t="24734" x="5976938" y="2044700"/>
          <p14:tracePt t="24739" x="5980113" y="2036763"/>
          <p14:tracePt t="24747" x="5983288" y="2033588"/>
          <p14:tracePt t="24754" x="5995988" y="2028825"/>
          <p14:tracePt t="24760" x="6002338" y="2022475"/>
          <p14:tracePt t="24769" x="6007100" y="2017713"/>
          <p14:tracePt t="24774" x="6013450" y="2014538"/>
          <p14:tracePt t="24783" x="6018213" y="2009775"/>
          <p14:tracePt t="24790" x="6021388" y="2009775"/>
          <p14:tracePt t="24798" x="6026150" y="2009775"/>
          <p14:tracePt t="24804" x="6029325" y="2009775"/>
          <p14:tracePt t="26635" x="6029325" y="2014538"/>
          <p14:tracePt t="26641" x="6021388" y="2025650"/>
          <p14:tracePt t="26649" x="6021388" y="2036763"/>
          <p14:tracePt t="26655" x="6018213" y="2044700"/>
          <p14:tracePt t="26663" x="6013450" y="2063750"/>
          <p14:tracePt t="26670" x="6013450" y="2071688"/>
          <p14:tracePt t="26677" x="6007100" y="2082800"/>
          <p14:tracePt t="26686" x="6007100" y="2093913"/>
          <p14:tracePt t="26691" x="6002338" y="2101850"/>
          <p14:tracePt t="26699" x="5995988" y="2120900"/>
          <p14:tracePt t="26705" x="5995988" y="2127250"/>
          <p14:tracePt t="26713" x="5991225" y="2138363"/>
          <p14:tracePt t="26720" x="5991225" y="2143125"/>
          <p14:tracePt t="26727" x="5991225" y="2146300"/>
          <p14:tracePt t="26736" x="5991225" y="2151063"/>
          <p14:tracePt t="26741" x="5991225" y="2157413"/>
          <p14:tracePt t="26749" x="5991225" y="2165350"/>
          <p14:tracePt t="26756" x="5991225" y="2168525"/>
          <p14:tracePt t="26764" x="5991225" y="2173288"/>
          <p14:tracePt t="26770" x="5991225" y="2176463"/>
          <p14:tracePt t="26777" x="5991225" y="2184400"/>
          <p14:tracePt t="26786" x="5991225" y="2187575"/>
          <p14:tracePt t="26813" x="5991225" y="2192338"/>
          <p14:tracePt t="26821" x="5991225" y="2195513"/>
          <p14:tracePt t="26828" x="5991225" y="2200275"/>
          <p14:tracePt t="26838" x="5991225" y="2211388"/>
          <p14:tracePt t="26842" x="5991225" y="2214563"/>
          <p14:tracePt t="26850" x="5991225" y="2217738"/>
          <p14:tracePt t="26857" x="5991225" y="2222500"/>
          <p14:tracePt t="26867" x="5991225" y="2225675"/>
          <p14:tracePt t="26872" x="5991225" y="2230438"/>
          <p14:tracePt t="26878" x="5991225" y="2233613"/>
          <p14:tracePt t="26887" x="5991225" y="2236788"/>
          <p14:tracePt t="26892" x="5991225" y="2244725"/>
          <p14:tracePt t="26900" x="5991225" y="2252663"/>
          <p14:tracePt t="26928" x="5991225" y="2255838"/>
          <p14:tracePt t="27194" x="5991225" y="2252663"/>
          <p14:tracePt t="27202" x="5991225" y="2247900"/>
          <p14:tracePt t="27209" x="5991225" y="2244725"/>
          <p14:tracePt t="27218" x="5991225" y="2236788"/>
          <p14:tracePt t="27265" x="5991225" y="2233613"/>
          <p14:tracePt t="27279" x="5991225" y="2230438"/>
          <p14:tracePt t="27307" x="5995988" y="2230438"/>
          <p14:tracePt t="27379" x="5999163" y="2230438"/>
          <p14:tracePt t="27386" x="6007100" y="2230438"/>
          <p14:tracePt t="27393" x="6010275" y="2230438"/>
          <p14:tracePt t="27401" x="6013450" y="2230438"/>
          <p14:tracePt t="27408" x="6018213" y="2230438"/>
          <p14:tracePt t="27831" x="6018213" y="2225675"/>
          <p14:tracePt t="27838" x="6018213" y="2222500"/>
          <p14:tracePt t="27845" x="6018213" y="2217738"/>
          <p14:tracePt t="27853" x="6018213" y="2214563"/>
          <p14:tracePt t="27861" x="6018213" y="2211388"/>
          <p14:tracePt t="27873" x="6018213" y="2203450"/>
          <p14:tracePt t="27894" x="6021388" y="2200275"/>
          <p14:tracePt t="27901" x="6021388" y="2195513"/>
          <p14:tracePt t="27907" x="6026150" y="2192338"/>
          <p14:tracePt t="27914" x="6032500" y="2181225"/>
          <p14:tracePt t="27922" x="6037263" y="2176463"/>
          <p14:tracePt t="27929" x="6040438" y="2173288"/>
          <p14:tracePt t="27937" x="6043613" y="2168525"/>
          <p14:tracePt t="27951" x="6043613" y="2162175"/>
          <p14:tracePt t="27972" x="6051550" y="2162175"/>
          <p14:tracePt t="27979" x="6051550" y="2157413"/>
          <p14:tracePt t="28002" x="6059488" y="2157413"/>
          <p14:tracePt t="28008" x="6059488" y="2151063"/>
          <p14:tracePt t="28022" x="6059488" y="2146300"/>
          <p14:tracePt t="28043" x="6059488" y="2143125"/>
          <p14:tracePt t="28095" x="6059488" y="2138363"/>
          <p14:tracePt t="28130" x="6059488" y="2135188"/>
          <p14:tracePt t="28153" x="6059488" y="2132013"/>
          <p14:tracePt t="28174" x="6059488" y="2127250"/>
          <p14:tracePt t="28185" x="6059488" y="2124075"/>
          <p14:tracePt t="28191" x="6059488" y="2116138"/>
          <p14:tracePt t="28195" x="6059488" y="2112963"/>
          <p14:tracePt t="28203" x="6059488" y="2105025"/>
          <p14:tracePt t="28209" x="6059488" y="2101850"/>
          <p14:tracePt t="28217" x="6059488" y="2097088"/>
          <p14:tracePt t="28223" x="6059488" y="2089150"/>
          <p14:tracePt t="28259" x="6056313" y="2089150"/>
          <p14:tracePt t="28281" x="6048375" y="2089150"/>
          <p14:tracePt t="37941" x="6037263" y="2089150"/>
          <p14:tracePt t="37948" x="6029325" y="2089150"/>
          <p14:tracePt t="37962" x="5976938" y="2089150"/>
          <p14:tracePt t="37972" x="5942013" y="2093913"/>
          <p14:tracePt t="37979" x="5900738" y="2101850"/>
          <p14:tracePt t="37982" x="5859463" y="2108200"/>
          <p14:tracePt t="37990" x="5824538" y="2116138"/>
          <p14:tracePt t="37997" x="5783263" y="2124075"/>
          <p14:tracePt t="38006" x="5761038" y="2124075"/>
          <p14:tracePt t="38011" x="5738813" y="2124075"/>
          <p14:tracePt t="38019" x="5715000" y="2127250"/>
          <p14:tracePt t="38026" x="5700713" y="2127250"/>
          <p14:tracePt t="38033" x="5689600" y="2127250"/>
          <p14:tracePt t="38040" x="5673725" y="2127250"/>
          <p14:tracePt t="38047" x="5662613" y="2127250"/>
          <p14:tracePt t="38055" x="5654675" y="2127250"/>
          <p14:tracePt t="38061" x="5643563" y="2127250"/>
          <p14:tracePt t="38069" x="5632450" y="2127250"/>
          <p14:tracePt t="38076" x="5616575" y="2127250"/>
          <p14:tracePt t="38083" x="5610225" y="2127250"/>
          <p14:tracePt t="38090" x="5591175" y="2127250"/>
          <p14:tracePt t="38097" x="5567363" y="2127250"/>
          <p14:tracePt t="38105" x="5545138" y="2127250"/>
          <p14:tracePt t="38112" x="5522913" y="2127250"/>
          <p14:tracePt t="38119" x="5492750" y="2127250"/>
          <p14:tracePt t="38126" x="5470525" y="2127250"/>
          <p14:tracePt t="38134" x="5438775" y="2127250"/>
          <p14:tracePt t="38141" x="5408613" y="2127250"/>
          <p14:tracePt t="38147" x="5367338" y="2127250"/>
          <p14:tracePt t="38155" x="5337175" y="2127250"/>
          <p14:tracePt t="38161" x="5295900" y="2127250"/>
          <p14:tracePt t="38170" x="5246688" y="2127250"/>
          <p14:tracePt t="38176" x="5205413" y="2127250"/>
          <p14:tracePt t="38183" x="5145088" y="2127250"/>
          <p14:tracePt t="38191" x="5073650" y="2127250"/>
          <p14:tracePt t="38196" x="5005388" y="2127250"/>
          <p14:tracePt t="38205" x="4932363" y="2127250"/>
          <p14:tracePt t="38212" x="4860925" y="2127250"/>
          <p14:tracePt t="38218" x="4800600" y="2127250"/>
          <p14:tracePt t="38225" x="4732338" y="2127250"/>
          <p14:tracePt t="38233" x="4660900" y="2135188"/>
          <p14:tracePt t="38240" x="4589463" y="2135188"/>
          <p14:tracePt t="38247" x="4516438" y="2135188"/>
          <p14:tracePt t="38257" x="4449763" y="2135188"/>
          <p14:tracePt t="38262" x="4389438" y="2135188"/>
          <p14:tracePt t="38271" x="4316413" y="2135188"/>
          <p14:tracePt t="38277" x="4256088" y="2135188"/>
          <p14:tracePt t="38284" x="4184650" y="2132013"/>
          <p14:tracePt t="38292" x="4124325" y="2132013"/>
          <p14:tracePt t="38298" x="4052888" y="2124075"/>
          <p14:tracePt t="38307" x="3990975" y="2116138"/>
          <p14:tracePt t="38314" x="3938588" y="2108200"/>
          <p14:tracePt t="38320" x="3878263" y="2101850"/>
          <p14:tracePt t="38327" x="3825875" y="2093913"/>
          <p14:tracePt t="38336" x="3790950" y="2085975"/>
          <p14:tracePt t="38342" x="3749675" y="2078038"/>
          <p14:tracePt t="38348" x="3727450" y="2074863"/>
          <p14:tracePt t="38357" x="3705225" y="2074863"/>
          <p14:tracePt t="38362" x="3689350" y="2074863"/>
          <p14:tracePt t="38369" x="3678238" y="2074863"/>
          <p14:tracePt t="38376" x="3670300" y="2074863"/>
          <p14:tracePt t="38384" x="3651250" y="2074863"/>
          <p14:tracePt t="38390" x="3648075" y="2074863"/>
          <p14:tracePt t="38397" x="3643313" y="2074863"/>
          <p14:tracePt t="38405" x="3640138" y="2074863"/>
          <p14:tracePt t="38412" x="3636963" y="2074863"/>
          <p14:tracePt t="38419" x="3632200" y="2074863"/>
          <p14:tracePt t="38426" x="3625850" y="2074863"/>
          <p14:tracePt t="38435" x="3621088" y="2074863"/>
          <p14:tracePt t="38441" x="3613150" y="2074863"/>
          <p14:tracePt t="38542" x="3613150" y="2078038"/>
          <p14:tracePt t="38551" x="3613150" y="2082800"/>
          <p14:tracePt t="38558" x="3613150" y="2085975"/>
          <p14:tracePt t="38565" x="3613150" y="2089150"/>
          <p14:tracePt t="38572" x="3613150" y="2097088"/>
          <p14:tracePt t="38578" x="3613150" y="2101850"/>
          <p14:tracePt t="38586" x="3613150" y="2105025"/>
          <p14:tracePt t="38592" x="3613150" y="2108200"/>
          <p14:tracePt t="38606" x="3613150" y="2112963"/>
          <p14:tracePt t="38614" x="3617913" y="2124075"/>
          <p14:tracePt t="38620" x="3617913" y="2127250"/>
          <p14:tracePt t="38627" x="3617913" y="2132013"/>
          <p14:tracePt t="38636" x="3617913" y="2135188"/>
          <p14:tracePt t="38641" x="3617913" y="2146300"/>
          <p14:tracePt t="38648" x="3625850" y="2154238"/>
          <p14:tracePt t="38656" x="3625850" y="2184400"/>
          <p14:tracePt t="38662" x="3625850" y="2206625"/>
          <p14:tracePt t="38670" x="3625850" y="2236788"/>
          <p14:tracePt t="38676" x="3625850" y="2260600"/>
          <p14:tracePt t="38686" x="3625850" y="2274888"/>
          <p14:tracePt t="38691" x="3625850" y="2297113"/>
          <p14:tracePt t="38698" x="3625850" y="2316163"/>
          <p14:tracePt t="38706" x="3625850" y="2332038"/>
          <p14:tracePt t="38713" x="3625850" y="2354263"/>
          <p14:tracePt t="38720" x="3625850" y="2370138"/>
          <p14:tracePt t="38726" x="3625850" y="2381250"/>
          <p14:tracePt t="38736" x="3625850" y="2395538"/>
          <p14:tracePt t="38742" x="3625850" y="2419350"/>
          <p14:tracePt t="38748" x="3629025" y="2433638"/>
          <p14:tracePt t="38756" x="3636963" y="2452688"/>
          <p14:tracePt t="38763" x="3640138" y="2474913"/>
          <p14:tracePt t="38770" x="3648075" y="2490788"/>
          <p14:tracePt t="38777" x="3651250" y="2509838"/>
          <p14:tracePt t="38786" x="3651250" y="2532063"/>
          <p14:tracePt t="38792" x="3651250" y="2540000"/>
          <p14:tracePt t="38798" x="3651250" y="2551113"/>
          <p14:tracePt t="38806" x="3651250" y="2559050"/>
          <p14:tracePt t="38813" x="3651250" y="2570163"/>
          <p14:tracePt t="38820" x="3651250" y="2573338"/>
          <p14:tracePt t="38827" x="3651250" y="2578100"/>
          <p14:tracePt t="38836" x="3656013" y="2581275"/>
          <p14:tracePt t="38841" x="3656013" y="2589213"/>
          <p14:tracePt t="38848" x="3659188" y="2592388"/>
          <p14:tracePt t="38857" x="3659188" y="2595563"/>
          <p14:tracePt t="38863" x="3670300" y="2600325"/>
          <p14:tracePt t="38869" x="3673475" y="2603500"/>
          <p14:tracePt t="38877" x="3678238" y="2614613"/>
          <p14:tracePt t="38886" x="3686175" y="2622550"/>
          <p14:tracePt t="38891" x="3689350" y="2633663"/>
          <p14:tracePt t="38898" x="3692525" y="2644775"/>
          <p14:tracePt t="38908" x="3700463" y="2660650"/>
          <p14:tracePt t="38913" x="3711575" y="2693988"/>
          <p14:tracePt t="38920" x="3735388" y="2720975"/>
          <p14:tracePt t="38927" x="3746500" y="2743200"/>
          <p14:tracePt t="38936" x="3757613" y="2762250"/>
          <p14:tracePt t="38942" x="3760788" y="2778125"/>
          <p14:tracePt t="38948" x="3768725" y="2800350"/>
          <p14:tracePt t="38961" x="3771900" y="2811463"/>
          <p14:tracePt t="38963" x="3784600" y="2822575"/>
          <p14:tracePt t="38971" x="3787775" y="2833688"/>
          <p14:tracePt t="38977" x="3795713" y="2841625"/>
          <p14:tracePt t="38986" x="3798888" y="2860675"/>
          <p14:tracePt t="38992" x="3806825" y="2876550"/>
          <p14:tracePt t="38999" x="3810000" y="2895600"/>
          <p14:tracePt t="39008" x="3817938" y="2917825"/>
          <p14:tracePt t="39013" x="3829050" y="2940050"/>
          <p14:tracePt t="39020" x="3844925" y="2974975"/>
          <p14:tracePt t="39027" x="3848100" y="2997200"/>
          <p14:tracePt t="39035" x="3863975" y="3041650"/>
          <p14:tracePt t="39041" x="3867150" y="3057525"/>
          <p14:tracePt t="39048" x="3867150" y="3068638"/>
          <p14:tracePt t="39479" x="3867150" y="3079750"/>
          <p14:tracePt t="39486" x="3863975" y="3084513"/>
          <p14:tracePt t="39492" x="3859213" y="3090863"/>
          <p14:tracePt t="39500" x="3851275" y="3101975"/>
          <p14:tracePt t="39508" x="3848100" y="3117850"/>
          <p14:tracePt t="39515" x="3844925" y="3128963"/>
          <p14:tracePt t="39522" x="3836988" y="3148013"/>
          <p14:tracePt t="39528" x="3817938" y="3163888"/>
          <p14:tracePt t="39537" x="3806825" y="3189288"/>
          <p14:tracePt t="39543" x="3795713" y="3213100"/>
          <p14:tracePt t="39550" x="3787775" y="3238500"/>
          <p14:tracePt t="39558" x="3784600" y="3246438"/>
          <p14:tracePt t="39564" x="3779838" y="3257550"/>
          <p14:tracePt t="39572" x="3771900" y="3268663"/>
          <p14:tracePt t="39578" x="3768725" y="3276600"/>
          <p14:tracePt t="39587" x="3757613" y="3284538"/>
          <p14:tracePt t="39593" x="3757613" y="3292475"/>
          <p14:tracePt t="39600" x="3757613" y="3298825"/>
          <p14:tracePt t="39609" x="3757613" y="3303588"/>
          <p14:tracePt t="39616" x="3757613" y="3306763"/>
          <p14:tracePt t="39623" x="3757613" y="3309938"/>
          <p14:tracePt t="39628" x="3757613" y="3314700"/>
          <p14:tracePt t="39635" x="3757613" y="3317875"/>
          <p14:tracePt t="39664" x="3765550" y="3317875"/>
          <p14:tracePt t="39671" x="3771900" y="3317875"/>
          <p14:tracePt t="39678" x="3784600" y="3317875"/>
          <p14:tracePt t="39685" x="3798888" y="3325813"/>
          <p14:tracePt t="39692" x="3821113" y="3325813"/>
          <p14:tracePt t="39699" x="3836988" y="3325813"/>
          <p14:tracePt t="39707" x="3856038" y="3325813"/>
          <p14:tracePt t="39714" x="3870325" y="3325813"/>
          <p14:tracePt t="39721" x="3886200" y="3325813"/>
          <p14:tracePt t="39728" x="3900488" y="3325813"/>
          <p14:tracePt t="39736" x="3924300" y="3325813"/>
          <p14:tracePt t="39742" x="3943350" y="3325813"/>
          <p14:tracePt t="39749" x="3957638" y="3325813"/>
          <p14:tracePt t="39757" x="3979863" y="3325813"/>
          <p14:tracePt t="39764" x="3990975" y="3328988"/>
          <p14:tracePt t="39771" x="3998913" y="3328988"/>
          <p14:tracePt t="39778" x="4010025" y="3340100"/>
          <p14:tracePt t="39786" x="4025900" y="3340100"/>
          <p14:tracePt t="39792" x="4029075" y="3344863"/>
          <p14:tracePt t="39799" x="4037013" y="3344863"/>
          <p14:tracePt t="39807" x="4040188" y="3344863"/>
          <p14:tracePt t="39821" x="4040188" y="3348038"/>
          <p14:tracePt t="39828" x="4040188" y="3352800"/>
          <p14:tracePt t="39842" x="4040188" y="3355975"/>
          <p14:tracePt t="39864" x="4040188" y="3363913"/>
          <p14:tracePt t="39886" x="4033838" y="3363913"/>
          <p14:tracePt t="39892" x="4022725" y="3363913"/>
          <p14:tracePt t="39899" x="4003675" y="3363913"/>
          <p14:tracePt t="39907" x="3987800" y="3363913"/>
          <p14:tracePt t="39914" x="3957638" y="3363913"/>
          <p14:tracePt t="39922" x="3935413" y="3363913"/>
          <p14:tracePt t="39928" x="3905250" y="3363913"/>
          <p14:tracePt t="39936" x="3881438" y="3363913"/>
          <p14:tracePt t="39942" x="3859213" y="3363913"/>
          <p14:tracePt t="39950" x="3836988" y="3363913"/>
          <p14:tracePt t="39973" x="3776663" y="3363913"/>
          <p14:tracePt t="39978" x="3760788" y="3363913"/>
          <p14:tracePt t="39986" x="3738563" y="3363913"/>
          <p14:tracePt t="39992" x="3727450" y="3367088"/>
          <p14:tracePt t="40000" x="3716338" y="3367088"/>
          <p14:tracePt t="40007" x="3708400" y="3370263"/>
          <p14:tracePt t="40015" x="3689350" y="3378200"/>
          <p14:tracePt t="40022" x="3681413" y="3382963"/>
          <p14:tracePt t="40028" x="3670300" y="3394075"/>
          <p14:tracePt t="40036" x="3659188" y="3397250"/>
          <p14:tracePt t="40043" x="3648075" y="3405188"/>
          <p14:tracePt t="40051" x="3632200" y="3408363"/>
          <p14:tracePt t="40058" x="3629025" y="3413125"/>
          <p14:tracePt t="40064" x="3625850" y="3416300"/>
          <p14:tracePt t="40073" x="3617913" y="3416300"/>
          <p14:tracePt t="40078" x="3613150" y="3416300"/>
          <p14:tracePt t="40086" x="3609975" y="3424238"/>
          <p14:tracePt t="40093" x="3606800" y="3424238"/>
          <p14:tracePt t="40100" x="3602038" y="3427413"/>
          <p14:tracePt t="40107" x="3590925" y="3432175"/>
          <p14:tracePt t="40115" x="3587750" y="3443288"/>
          <p14:tracePt t="40122" x="3582988" y="3446463"/>
          <p14:tracePt t="40129" x="3579813" y="3449638"/>
          <p14:tracePt t="40136" x="3576638" y="3454400"/>
          <p14:tracePt t="40143" x="3568700" y="3457575"/>
          <p14:tracePt t="40150" x="3563938" y="3462338"/>
          <p14:tracePt t="40157" x="3560763" y="3468688"/>
          <p14:tracePt t="40164" x="3557588" y="3476625"/>
          <p14:tracePt t="40172" x="3549650" y="3492500"/>
          <p14:tracePt t="40178" x="3541713" y="3498850"/>
          <p14:tracePt t="40186" x="3538538" y="3503613"/>
          <p14:tracePt t="40193" x="3530600" y="3506788"/>
          <p14:tracePt t="40200" x="3527425" y="3511550"/>
          <p14:tracePt t="40208" x="3522663" y="3514725"/>
          <p14:tracePt t="40215" x="3519488" y="3522663"/>
          <p14:tracePt t="40222" x="3514725" y="3525838"/>
          <p14:tracePt t="40229" x="3514725" y="3533775"/>
          <p14:tracePt t="40236" x="3514725" y="3536950"/>
          <p14:tracePt t="40243" x="3514725" y="3541713"/>
          <p14:tracePt t="40251" x="3514725" y="3544888"/>
          <p14:tracePt t="40257" x="3514725" y="3552825"/>
          <p14:tracePt t="40265" x="3511550" y="3552825"/>
          <p14:tracePt t="40331" x="3511550" y="3556000"/>
          <p14:tracePt t="40344" x="3511550" y="3560763"/>
          <p14:tracePt t="40380" x="3511550" y="3563938"/>
          <p14:tracePt t="40388" x="3511550" y="3567113"/>
          <p14:tracePt t="40394" x="3511550" y="3578225"/>
          <p14:tracePt t="40405" x="3511550" y="3582988"/>
          <p14:tracePt t="40410" x="3511550" y="3586163"/>
          <p14:tracePt t="40416" x="3511550" y="3590925"/>
          <p14:tracePt t="40424" x="3511550" y="3594100"/>
          <p14:tracePt t="40431" x="3511550" y="3597275"/>
          <p14:tracePt t="40439" x="3511550" y="3602038"/>
          <p14:tracePt t="40444" x="3511550" y="3608388"/>
          <p14:tracePt t="40459" x="3511550" y="3613150"/>
          <p14:tracePt t="40710" x="3514725" y="3613150"/>
          <p14:tracePt t="40724" x="3522663" y="3613150"/>
          <p14:tracePt t="40739" x="3530600" y="3613150"/>
          <p14:tracePt t="40756" x="3533775" y="3613150"/>
          <p14:tracePt t="40768" x="3538538" y="3613150"/>
          <p14:tracePt t="40774" x="3541713" y="3613150"/>
          <p14:tracePt t="40780" x="3546475" y="3613150"/>
          <p14:tracePt t="40788" x="3549650" y="3613150"/>
          <p14:tracePt t="40794" x="3552825" y="3613150"/>
          <p14:tracePt t="40805" x="3560763" y="3613150"/>
          <p14:tracePt t="40809" x="3563938" y="3613150"/>
          <p14:tracePt t="40830" x="3571875" y="3613150"/>
          <p14:tracePt t="40844" x="3576638" y="3613150"/>
          <p14:tracePt t="40860" x="3579813" y="3613150"/>
          <p14:tracePt t="40866" x="3587750" y="3613150"/>
          <p14:tracePt t="40874" x="3590925" y="3613150"/>
          <p14:tracePt t="40888" x="3594100" y="3613150"/>
          <p14:tracePt t="40895" x="3598863" y="3613150"/>
          <p14:tracePt t="40904" x="3602038" y="3613150"/>
          <p14:tracePt t="40909" x="3606800" y="3613150"/>
          <p14:tracePt t="40916" x="3617913" y="3613150"/>
          <p14:tracePt t="40923" x="3621088" y="3613150"/>
          <p14:tracePt t="40930" x="3625850" y="3613150"/>
          <p14:tracePt t="40937" x="3629025" y="3613150"/>
          <p14:tracePt t="40970" x="3632200" y="3613150"/>
          <p14:tracePt t="41002" x="3636963" y="3613150"/>
          <p14:tracePt t="41009" x="3640138" y="3613150"/>
          <p14:tracePt t="41024" x="3648075" y="3613150"/>
          <p14:tracePt t="41094" x="3651250" y="3613150"/>
          <p14:tracePt t="41117" x="3659188" y="3613150"/>
          <p14:tracePt t="41131" x="3662363" y="3613150"/>
          <p14:tracePt t="41153" x="3667125" y="3613150"/>
          <p14:tracePt t="41161" x="3673475" y="3613150"/>
          <p14:tracePt t="41174" x="3678238" y="3613150"/>
          <p14:tracePt t="41181" x="3681413" y="3613150"/>
          <p14:tracePt t="41189" x="3686175" y="3613150"/>
          <p14:tracePt t="41195" x="3689350" y="3613150"/>
          <p14:tracePt t="41204" x="3692525" y="3613150"/>
          <p14:tracePt t="41209" x="3705225" y="3613150"/>
          <p14:tracePt t="41216" x="3708400" y="3613150"/>
          <p14:tracePt t="41224" x="3711575" y="3613150"/>
          <p14:tracePt t="41230" x="3716338" y="3613150"/>
          <p14:tracePt t="41245" x="3719513" y="3613150"/>
          <p14:tracePt t="41281" x="3722688" y="3613150"/>
          <p14:tracePt t="41303" x="3727450" y="3613150"/>
          <p14:tracePt t="41309" x="3735388" y="3613150"/>
          <p14:tracePt t="41316" x="3738563" y="3613150"/>
          <p14:tracePt t="41324" x="3741738" y="3613150"/>
          <p14:tracePt t="41331" x="3749675" y="3613150"/>
          <p14:tracePt t="41339" x="3752850" y="3613150"/>
          <p14:tracePt t="41345" x="3760788" y="3613150"/>
          <p14:tracePt t="41360" x="3765550" y="3613150"/>
          <p14:tracePt t="41374" x="3768725" y="3613150"/>
          <p14:tracePt t="41390" x="3771900" y="3613150"/>
          <p14:tracePt t="41395" x="3776663" y="3613150"/>
          <p14:tracePt t="41405" x="3779838" y="3613150"/>
          <p14:tracePt t="41410" x="3784600" y="3613150"/>
          <p14:tracePt t="41424" x="3790950" y="3613150"/>
          <p14:tracePt t="41431" x="3795713" y="3613150"/>
          <p14:tracePt t="41439" x="3798888" y="3613150"/>
          <p14:tracePt t="41453" x="3802063" y="3613150"/>
          <p14:tracePt t="41467" x="3806825" y="3613150"/>
          <p14:tracePt t="41474" x="3810000" y="3613150"/>
          <p14:tracePt t="41495" x="3814763" y="3613150"/>
          <p14:tracePt t="41504" x="3821113" y="3613150"/>
          <p14:tracePt t="41510" x="3829050" y="3613150"/>
          <p14:tracePt t="41517" x="3832225" y="3613150"/>
          <p14:tracePt t="41525" x="3836988" y="3613150"/>
          <p14:tracePt t="41531" x="3840163" y="3613150"/>
          <p14:tracePt t="41540" x="3844925" y="3613150"/>
          <p14:tracePt t="41545" x="3851275" y="3613150"/>
          <p14:tracePt t="41560" x="3856038" y="3613150"/>
          <p14:tracePt t="41581" x="3859213" y="3613150"/>
          <p14:tracePt t="41625" x="3863975" y="3613150"/>
          <p14:tracePt t="41645" x="3870325" y="3613150"/>
          <p14:tracePt t="41653" x="3878263" y="3613150"/>
          <p14:tracePt t="41675" x="3881438" y="3613150"/>
          <p14:tracePt t="41681" x="3886200" y="3613150"/>
          <p14:tracePt t="41695" x="3889375" y="3613150"/>
          <p14:tracePt t="41717" x="3894138" y="3613150"/>
          <p14:tracePt t="41725" x="3897313" y="3613150"/>
          <p14:tracePt t="41731" x="3900488" y="3613150"/>
          <p14:tracePt t="41739" x="3908425" y="3613150"/>
          <p14:tracePt t="41753" x="3916363" y="3613150"/>
          <p14:tracePt t="41760" x="3919538" y="3613150"/>
          <p14:tracePt t="41775" x="3924300" y="3613150"/>
          <p14:tracePt t="41790" x="3927475" y="3613150"/>
          <p14:tracePt t="41796" x="3935413" y="3613150"/>
          <p14:tracePt t="41804" x="3938588" y="3613150"/>
          <p14:tracePt t="41810" x="3943350" y="3613150"/>
          <p14:tracePt t="41817" x="3946525" y="3613150"/>
          <p14:tracePt t="41825" x="3949700" y="3613150"/>
          <p14:tracePt t="41831" x="3957638" y="3613150"/>
          <p14:tracePt t="41846" x="3965575" y="3613150"/>
          <p14:tracePt t="41867" x="3968750" y="3613150"/>
          <p14:tracePt t="41896" x="3973513" y="3613150"/>
          <p14:tracePt t="41910" x="3976688" y="3613150"/>
          <p14:tracePt t="41918" x="3979863" y="3613150"/>
          <p14:tracePt t="41925" x="3984625" y="3613150"/>
          <p14:tracePt t="41931" x="3987800" y="3613150"/>
          <p14:tracePt t="41955" x="4006850" y="3613150"/>
          <p14:tracePt t="41961" x="4010025" y="3613150"/>
          <p14:tracePt t="41967" x="4014788" y="3613150"/>
          <p14:tracePt t="41976" x="4022725" y="3613150"/>
          <p14:tracePt t="41982" x="4025900" y="3613150"/>
          <p14:tracePt t="41990" x="4033838" y="3613150"/>
          <p14:tracePt t="41996" x="4048125" y="3613150"/>
          <p14:tracePt t="42004" x="4059238" y="3613150"/>
          <p14:tracePt t="42011" x="4070350" y="3613150"/>
          <p14:tracePt t="42017" x="4078288" y="3613150"/>
          <p14:tracePt t="42025" x="4089400" y="3613150"/>
          <p14:tracePt t="42032" x="4113213" y="3613150"/>
          <p14:tracePt t="42040" x="4119563" y="3613150"/>
          <p14:tracePt t="42046" x="4135438" y="3613150"/>
          <p14:tracePt t="42054" x="4154488" y="3613150"/>
          <p14:tracePt t="42061" x="4162425" y="3613150"/>
          <p14:tracePt t="42067" x="4173538" y="3613150"/>
          <p14:tracePt t="42076" x="4181475" y="3613150"/>
          <p14:tracePt t="42081" x="4187825" y="3613150"/>
          <p14:tracePt t="42090" x="4198938" y="3613150"/>
          <p14:tracePt t="42096" x="4206875" y="3613150"/>
          <p14:tracePt t="42104" x="4214813" y="3613150"/>
          <p14:tracePt t="42110" x="4222750" y="3613150"/>
          <p14:tracePt t="42118" x="4233863" y="3613150"/>
          <p14:tracePt t="42125" x="4248150" y="3613150"/>
          <p14:tracePt t="42132" x="4252913" y="3613150"/>
          <p14:tracePt t="42140" x="4264025" y="3613150"/>
          <p14:tracePt t="42146" x="4271963" y="3613150"/>
          <p14:tracePt t="42154" x="4278313" y="3613150"/>
          <p14:tracePt t="42160" x="4286250" y="3613150"/>
          <p14:tracePt t="42168" x="4297363" y="3613150"/>
          <p14:tracePt t="42176" x="4305300" y="3613150"/>
          <p14:tracePt t="42182" x="4316413" y="3613150"/>
          <p14:tracePt t="42190" x="4321175" y="3613150"/>
          <p14:tracePt t="42196" x="4327525" y="3613150"/>
          <p14:tracePt t="42204" x="4340225" y="3613150"/>
          <p14:tracePt t="42211" x="4354513" y="3613150"/>
          <p14:tracePt t="42218" x="4365625" y="3613150"/>
          <p14:tracePt t="42226" x="4373563" y="3613150"/>
          <p14:tracePt t="42232" x="4384675" y="3613150"/>
          <p14:tracePt t="42240" x="4400550" y="3613150"/>
          <p14:tracePt t="42246" x="4411663" y="3613150"/>
          <p14:tracePt t="42254" x="4419600" y="3613150"/>
          <p14:tracePt t="42261" x="4433888" y="3613150"/>
          <p14:tracePt t="42268" x="4452938" y="3613150"/>
          <p14:tracePt t="42276" x="4468813" y="3613150"/>
          <p14:tracePt t="42282" x="4475163" y="3613150"/>
          <p14:tracePt t="42290" x="4486275" y="3613150"/>
          <p14:tracePt t="42296" x="4502150" y="3613150"/>
          <p14:tracePt t="42304" x="4521200" y="3613150"/>
          <p14:tracePt t="42311" x="4529138" y="3613150"/>
          <p14:tracePt t="42318" x="4540250" y="3613150"/>
          <p14:tracePt t="42326" x="4562475" y="3613150"/>
          <p14:tracePt t="42332" x="4570413" y="3613150"/>
          <p14:tracePt t="42340" x="4581525" y="3613150"/>
          <p14:tracePt t="42346" x="4589463" y="3613150"/>
          <p14:tracePt t="42354" x="4611688" y="3613150"/>
          <p14:tracePt t="42361" x="4622800" y="3613150"/>
          <p14:tracePt t="42368" x="4630738" y="3613150"/>
          <p14:tracePt t="42375" x="4641850" y="3613150"/>
          <p14:tracePt t="42382" x="4652963" y="3613150"/>
          <p14:tracePt t="42390" x="4668838" y="3613150"/>
          <p14:tracePt t="42396" x="4675188" y="3613150"/>
          <p14:tracePt t="42404" x="4687888" y="3613150"/>
          <p14:tracePt t="42411" x="4699000" y="3613150"/>
          <p14:tracePt t="42419" x="4721225" y="3613150"/>
          <p14:tracePt t="42426" x="4737100" y="3613150"/>
          <p14:tracePt t="42432" x="4751388" y="3613150"/>
          <p14:tracePt t="42440" x="4773613" y="3613150"/>
          <p14:tracePt t="42447" x="4789488" y="3613150"/>
          <p14:tracePt t="42454" x="4808538" y="3613150"/>
          <p14:tracePt t="42461" x="4830763" y="3613150"/>
          <p14:tracePt t="42467" x="4846638" y="3613150"/>
          <p14:tracePt t="42475" x="4860925" y="3613150"/>
          <p14:tracePt t="42481" x="4883150" y="3613150"/>
          <p14:tracePt t="42490" x="4899025" y="3613150"/>
          <p14:tracePt t="42495" x="4918075" y="3613150"/>
          <p14:tracePt t="42503" x="4940300" y="3613150"/>
          <p14:tracePt t="42510" x="4948238" y="3624263"/>
          <p14:tracePt t="42517" x="4967288" y="3624263"/>
          <p14:tracePt t="42525" x="4975225" y="3627438"/>
          <p14:tracePt t="42532" x="4997450" y="3627438"/>
          <p14:tracePt t="42539" x="5016500" y="3627438"/>
          <p14:tracePt t="42546" x="5030788" y="3627438"/>
          <p14:tracePt t="42553" x="5054600" y="3627438"/>
          <p14:tracePt t="42560" x="5068888" y="3627438"/>
          <p14:tracePt t="42568" x="5087938" y="3627438"/>
          <p14:tracePt t="42575" x="5110163" y="3627438"/>
          <p14:tracePt t="42582" x="5118100" y="3627438"/>
          <p14:tracePt t="42590" x="5129213" y="3627438"/>
          <p14:tracePt t="42596" x="5137150" y="3627438"/>
          <p14:tracePt t="42604" x="5153025" y="3627438"/>
          <p14:tracePt t="42611" x="5164138" y="3627438"/>
          <p14:tracePt t="42620" x="5175250" y="3627438"/>
          <p14:tracePt t="42626" x="5183188" y="3627438"/>
          <p14:tracePt t="42632" x="5197475" y="3627438"/>
          <p14:tracePt t="42640" x="5208588" y="3627438"/>
          <p14:tracePt t="42646" x="5213350" y="3627438"/>
          <p14:tracePt t="42653" x="5224463" y="3627438"/>
          <p14:tracePt t="42661" x="5232400" y="3627438"/>
          <p14:tracePt t="42668" x="5235575" y="3627438"/>
          <p14:tracePt t="42676" x="5249863" y="3627438"/>
          <p14:tracePt t="42682" x="5262563" y="3627438"/>
          <p14:tracePt t="42690" x="5276850" y="3627438"/>
          <p14:tracePt t="42696" x="5299075" y="3627438"/>
          <p14:tracePt t="42704" x="5314950" y="3627438"/>
          <p14:tracePt t="42711" x="5329238" y="3627438"/>
          <p14:tracePt t="42719" x="5359400" y="3627438"/>
          <p14:tracePt t="42725" x="5378450" y="3627438"/>
          <p14:tracePt t="42732" x="5394325" y="3624263"/>
          <p14:tracePt t="42740" x="5416550" y="3624263"/>
          <p14:tracePt t="42747" x="5432425" y="3624263"/>
          <p14:tracePt t="42754" x="5451475" y="3624263"/>
          <p14:tracePt t="42761" x="5473700" y="3624263"/>
          <p14:tracePt t="42770" x="5481638" y="3624263"/>
          <p14:tracePt t="42776" x="5495925" y="3624263"/>
          <p14:tracePt t="42782" x="5507038" y="3624263"/>
          <p14:tracePt t="42790" x="5530850" y="3624263"/>
          <p14:tracePt t="42797" x="5541963" y="3624263"/>
          <p14:tracePt t="42804" x="5556250" y="3613150"/>
          <p14:tracePt t="42811" x="5580063" y="3608388"/>
          <p14:tracePt t="42820" x="5594350" y="3608388"/>
          <p14:tracePt t="42826" x="5613400" y="3608388"/>
          <p14:tracePt t="42832" x="5643563" y="3608388"/>
          <p14:tracePt t="42840" x="5665788" y="3602038"/>
          <p14:tracePt t="42847" x="5681663" y="3602038"/>
          <p14:tracePt t="42854" x="5703888" y="3602038"/>
          <p14:tracePt t="42862" x="5715000" y="3602038"/>
          <p14:tracePt t="42870" x="5738813" y="3602038"/>
          <p14:tracePt t="42876" x="5753100" y="3602038"/>
          <p14:tracePt t="42882" x="5761038" y="3602038"/>
          <p14:tracePt t="43321" x="5768975" y="3594100"/>
          <p14:tracePt t="43328" x="5780088" y="3567113"/>
          <p14:tracePt t="43337" x="5794375" y="3533775"/>
          <p14:tracePt t="43345" x="5799138" y="3511550"/>
          <p14:tracePt t="43348" x="5810250" y="3484563"/>
          <p14:tracePt t="43355" x="5832475" y="3449638"/>
          <p14:tracePt t="43363" x="5840413" y="3416300"/>
          <p14:tracePt t="43371" x="5843588" y="3394075"/>
          <p14:tracePt t="43378" x="5851525" y="3378200"/>
          <p14:tracePt t="43383" x="5854700" y="3367088"/>
          <p14:tracePt t="43391" x="5854700" y="3359150"/>
          <p14:tracePt t="43397" x="5862638" y="3340100"/>
          <p14:tracePt t="43406" x="5867400" y="3325813"/>
          <p14:tracePt t="43412" x="5870575" y="3314700"/>
          <p14:tracePt t="43420" x="5878513" y="3303588"/>
          <p14:tracePt t="43426" x="5889625" y="3287713"/>
          <p14:tracePt t="43433" x="5892800" y="3268663"/>
          <p14:tracePt t="43441" x="5900738" y="3254375"/>
          <p14:tracePt t="43448" x="5903913" y="3230563"/>
          <p14:tracePt t="43456" x="5911850" y="3216275"/>
          <p14:tracePt t="43462" x="5915025" y="3205163"/>
          <p14:tracePt t="43469" x="5922963" y="3194050"/>
          <p14:tracePt t="43476" x="5922963" y="3178175"/>
          <p14:tracePt t="43483" x="5922963" y="3175000"/>
          <p14:tracePt t="43491" x="5922963" y="3167063"/>
          <p14:tracePt t="43498" x="5922963" y="3163888"/>
          <p14:tracePt t="43505" x="5922963" y="3159125"/>
          <p14:tracePt t="43512" x="5927725" y="3151188"/>
          <p14:tracePt t="43519" x="5946775" y="3117850"/>
          <p14:tracePt t="43526" x="5961063" y="3076575"/>
          <p14:tracePt t="43533" x="5976938" y="3011488"/>
          <p14:tracePt t="43541" x="5991225" y="2947988"/>
          <p14:tracePt t="43548" x="6007100" y="2887663"/>
          <p14:tracePt t="43556" x="6021388" y="2833688"/>
          <p14:tracePt t="43562" x="6029325" y="2781300"/>
          <p14:tracePt t="43570" x="6037263" y="2759075"/>
          <p14:tracePt t="43576" x="6040438" y="2724150"/>
          <p14:tracePt t="43584" x="6040438" y="2717800"/>
          <p14:tracePt t="43591" x="6040438" y="2706688"/>
          <p14:tracePt t="43598" x="6040438" y="2701925"/>
          <p14:tracePt t="43606" x="6040438" y="2690813"/>
          <p14:tracePt t="43612" x="6040438" y="2687638"/>
          <p14:tracePt t="43619" x="6040438" y="2682875"/>
          <p14:tracePt t="43626" x="6048375" y="2668588"/>
          <p14:tracePt t="43634" x="6051550" y="2638425"/>
          <p14:tracePt t="43642" x="6059488" y="2614613"/>
          <p14:tracePt t="43648" x="6067425" y="2592388"/>
          <p14:tracePt t="43656" x="6070600" y="2570163"/>
          <p14:tracePt t="43662" x="6078538" y="2551113"/>
          <p14:tracePt t="43669" x="6078538" y="2543175"/>
          <p14:tracePt t="43676" x="6078538" y="2535238"/>
          <p14:tracePt t="43684" x="6078538" y="2528888"/>
          <p14:tracePt t="43729" x="6078538" y="2535238"/>
          <p14:tracePt t="43736" x="6078538" y="2540000"/>
          <p14:tracePt t="43743" x="6078538" y="2543175"/>
          <p14:tracePt t="43749" x="6078538" y="2547938"/>
          <p14:tracePt t="43757" x="6078538" y="2551113"/>
          <p14:tracePt t="43765" x="6078538" y="2554288"/>
          <p14:tracePt t="43773" x="6078538" y="2559050"/>
          <p14:tracePt t="43779" x="6078538" y="2565400"/>
          <p14:tracePt t="43784" x="6078538" y="2570163"/>
          <p14:tracePt t="43792" x="6078538" y="2578100"/>
          <p14:tracePt t="43798" x="6078538" y="2581275"/>
          <p14:tracePt t="43807" x="6078538" y="2584450"/>
          <p14:tracePt t="43813" x="6078538" y="2592388"/>
          <p14:tracePt t="43821" x="6078538" y="2603500"/>
          <p14:tracePt t="43828" x="6078538" y="2644775"/>
          <p14:tracePt t="43835" x="6078538" y="2706688"/>
          <p14:tracePt t="43843" x="6078538" y="2767013"/>
          <p14:tracePt t="43849" x="6078538" y="2846388"/>
          <p14:tracePt t="43857" x="6070600" y="2925763"/>
          <p14:tracePt t="43863" x="6062663" y="3008313"/>
          <p14:tracePt t="43871" x="6062663" y="3076575"/>
          <p14:tracePt t="43877" x="6056313" y="3128963"/>
          <p14:tracePt t="43885" x="6051550" y="3163888"/>
          <p14:tracePt t="43892" x="6051550" y="3194050"/>
          <p14:tracePt t="43898" x="6043613" y="3213100"/>
          <p14:tracePt t="43907" x="6043613" y="3227388"/>
          <p14:tracePt t="43913" x="6040438" y="3243263"/>
          <p14:tracePt t="43921" x="6040438" y="3254375"/>
          <p14:tracePt t="43928" x="6040438" y="3260725"/>
          <p14:tracePt t="43935" x="6040438" y="3279775"/>
          <p14:tracePt t="43943" x="6040438" y="3303588"/>
          <p14:tracePt t="43959" x="6032500" y="3328988"/>
          <p14:tracePt t="43963" x="6032500" y="3344863"/>
          <p14:tracePt t="43971" x="6032500" y="3352800"/>
          <p14:tracePt t="43977" x="6029325" y="3363913"/>
          <p14:tracePt t="43985" x="6029325" y="3375025"/>
          <p14:tracePt t="43992" x="6029325" y="3378200"/>
          <p14:tracePt t="43999" x="6029325" y="3382963"/>
          <p14:tracePt t="44008" x="6026150" y="3389313"/>
          <p14:tracePt t="44013" x="6026150" y="3397250"/>
          <p14:tracePt t="44021" x="6026150" y="3402013"/>
          <p14:tracePt t="44029" x="6026150" y="3405188"/>
          <p14:tracePt t="44035" x="6026150" y="3408363"/>
          <p14:tracePt t="44043" x="6026150" y="3413125"/>
          <p14:tracePt t="44049" x="6026150" y="3416300"/>
          <p14:tracePt t="44092" x="6026150" y="3419475"/>
          <p14:tracePt t="44120" x="6026150" y="3427413"/>
          <p14:tracePt t="44128" x="6026150" y="3435350"/>
          <p14:tracePt t="44144" x="6013450" y="3438525"/>
          <p14:tracePt t="44149" x="6010275" y="3446463"/>
          <p14:tracePt t="44158" x="6002338" y="3454400"/>
          <p14:tracePt t="44164" x="5999163" y="3465513"/>
          <p14:tracePt t="44173" x="5995988" y="3473450"/>
          <p14:tracePt t="44179" x="5988050" y="3484563"/>
          <p14:tracePt t="44187" x="5983288" y="3487738"/>
          <p14:tracePt t="44194" x="5980113" y="3492500"/>
          <p14:tracePt t="44199" x="5976938" y="3498850"/>
          <p14:tracePt t="44207" x="5964238" y="3503613"/>
          <p14:tracePt t="44213" x="5961063" y="3506788"/>
          <p14:tracePt t="44221" x="5957888" y="3511550"/>
          <p14:tracePt t="44228" x="5957888" y="3514725"/>
          <p14:tracePt t="44236" x="5957888" y="3517900"/>
          <p14:tracePt t="44243" x="5957888" y="3525838"/>
          <p14:tracePt t="44249" x="5957888" y="3533775"/>
          <p14:tracePt t="44257" x="5957888" y="3536950"/>
          <p14:tracePt t="44263" x="5957888" y="3541713"/>
          <p14:tracePt t="44271" x="5953125" y="3544888"/>
          <p14:tracePt t="44285" x="5953125" y="3552825"/>
          <p14:tracePt t="44321" x="5953125" y="3556000"/>
          <p14:tracePt t="44349" x="5953125" y="3560763"/>
          <p14:tracePt t="44357" x="5949950" y="3563938"/>
          <p14:tracePt t="44363" x="5946775" y="3567113"/>
          <p14:tracePt t="44372" x="5942013" y="3571875"/>
          <p14:tracePt t="44378" x="5934075" y="3575050"/>
          <p14:tracePt t="44386" x="5930900" y="3582988"/>
          <p14:tracePt t="44392" x="5922963" y="3586163"/>
          <p14:tracePt t="44399" x="5919788" y="3590925"/>
          <p14:tracePt t="44407" x="5915025" y="3594100"/>
          <p14:tracePt t="44413" x="5908675" y="3597275"/>
          <p14:tracePt t="44421" x="5903913" y="3602038"/>
          <p14:tracePt t="44428" x="5900738" y="3616325"/>
          <p14:tracePt t="44436" x="5897563" y="3627438"/>
          <p14:tracePt t="44443" x="5889625" y="3640138"/>
          <p14:tracePt t="44449" x="5884863" y="3643313"/>
          <p14:tracePt t="44458" x="5878513" y="3646488"/>
          <p14:tracePt t="44464" x="5870575" y="3657600"/>
          <p14:tracePt t="44471" x="5867400" y="3670300"/>
          <p14:tracePt t="44478" x="5862638" y="3673475"/>
          <p14:tracePt t="44485" x="5859463" y="3676650"/>
          <p14:tracePt t="44494" x="5859463" y="3681413"/>
          <p14:tracePt t="44499" x="5859463" y="3684588"/>
          <p14:tracePt t="44507" x="5859463" y="3687763"/>
          <p14:tracePt t="44514" x="5859463" y="3692525"/>
          <p14:tracePt t="44521" x="5859463" y="3695700"/>
          <p14:tracePt t="44528" x="5859463" y="3703638"/>
          <p14:tracePt t="44537" x="5859463" y="3711575"/>
          <p14:tracePt t="44579" x="5851525" y="3711575"/>
          <p14:tracePt t="44600" x="5848350" y="3711575"/>
          <p14:tracePt t="44615" x="5843588" y="3711575"/>
          <p14:tracePt t="44622" x="5840413" y="3711575"/>
          <p14:tracePt t="44630" x="5835650" y="3711575"/>
          <p14:tracePt t="44639" x="5832475" y="3711575"/>
          <p14:tracePt t="44644" x="5829300" y="3706813"/>
          <p14:tracePt t="44650" x="5821363" y="3706813"/>
          <p14:tracePt t="44657" x="5818188" y="3700463"/>
          <p14:tracePt t="44664" x="5810250" y="3695700"/>
          <p14:tracePt t="44671" x="5788025" y="3692525"/>
          <p14:tracePt t="44678" x="5761038" y="3676650"/>
          <p14:tracePt t="44687" x="5719763" y="3662363"/>
          <p14:tracePt t="44693" x="5681663" y="3643313"/>
          <p14:tracePt t="44700" x="5640388" y="3627438"/>
          <p14:tracePt t="44709" x="5594350" y="3613150"/>
          <p14:tracePt t="44714" x="5522913" y="3597275"/>
          <p14:tracePt t="44721" x="5451475" y="3582988"/>
          <p14:tracePt t="44729" x="5378450" y="3556000"/>
          <p14:tracePt t="44737" x="5307013" y="3548063"/>
          <p14:tracePt t="44743" x="5235575" y="3541713"/>
          <p14:tracePt t="44750" x="5153025" y="3533775"/>
          <p14:tracePt t="44758" x="5073650" y="3533775"/>
          <p14:tracePt t="44764" x="5000625" y="3533775"/>
          <p14:tracePt t="44771" x="4951413" y="3533775"/>
          <p14:tracePt t="44778" x="4891088" y="3533775"/>
          <p14:tracePt t="44787" x="4838700" y="3533775"/>
          <p14:tracePt t="44793" x="4800600" y="3533775"/>
          <p14:tracePt t="44800" x="4748213" y="3533775"/>
          <p14:tracePt t="44808" x="4699000" y="3533775"/>
          <p14:tracePt t="44814" x="4657725" y="3533775"/>
          <p14:tracePt t="44821" x="4614863" y="3533775"/>
          <p14:tracePt t="44829" x="4584700" y="3533775"/>
          <p14:tracePt t="44837" x="4543425" y="3533775"/>
          <p14:tracePt t="44843" x="4491038" y="3533775"/>
          <p14:tracePt t="44850" x="4452938" y="3533775"/>
          <p14:tracePt t="44858" x="4400550" y="3533775"/>
          <p14:tracePt t="44864" x="4351338" y="3533775"/>
          <p14:tracePt t="44872" x="4310063" y="3533775"/>
          <p14:tracePt t="44878" x="4267200" y="3533775"/>
          <p14:tracePt t="44887" x="4237038" y="3533775"/>
          <p14:tracePt t="44893" x="4184650" y="3533775"/>
          <p14:tracePt t="44900" x="4135438" y="3533775"/>
          <p14:tracePt t="44908" x="4105275" y="3533775"/>
          <p14:tracePt t="44914" x="4064000" y="3533775"/>
          <p14:tracePt t="44921" x="4029075" y="3533775"/>
          <p14:tracePt t="44928" x="3990975" y="3533775"/>
          <p14:tracePt t="44937" x="3949700" y="3533775"/>
          <p14:tracePt t="44943" x="3927475" y="3533775"/>
          <p14:tracePt t="44958" x="3881438" y="3533775"/>
          <p14:tracePt t="44964" x="3867150" y="3533775"/>
          <p14:tracePt t="44972" x="3856038" y="3533775"/>
          <p14:tracePt t="44978" x="3840163" y="3533775"/>
          <p14:tracePt t="44988" x="3829050" y="3533775"/>
          <p14:tracePt t="44993" x="3825875" y="3533775"/>
          <p14:tracePt t="45000" x="3821113" y="3533775"/>
          <p14:tracePt t="45008" x="3817938" y="3536950"/>
          <p14:tracePt t="45015" x="3814763" y="3536950"/>
          <p14:tracePt t="45021" x="3806825" y="3536950"/>
          <p14:tracePt t="45029" x="3802063" y="3541713"/>
          <p14:tracePt t="45037" x="3795713" y="3541713"/>
          <p14:tracePt t="45043" x="3790950" y="3541713"/>
          <p14:tracePt t="45050" x="3787775" y="3544888"/>
          <p14:tracePt t="45072" x="3787775" y="3556000"/>
          <p14:tracePt t="45093" x="3787775" y="3560763"/>
          <p14:tracePt t="45100" x="3779838" y="3560763"/>
          <p14:tracePt t="45115" x="3776663" y="3560763"/>
          <p14:tracePt t="45129" x="3771900" y="3560763"/>
          <p14:tracePt t="45137" x="3768725" y="3560763"/>
          <p14:tracePt t="45143" x="3765550" y="3560763"/>
          <p14:tracePt t="45150" x="3760788" y="3563938"/>
          <p14:tracePt t="45158" x="3749675" y="3563938"/>
          <p14:tracePt t="45165" x="3741738" y="3571875"/>
          <p14:tracePt t="45173" x="3730625" y="3571875"/>
          <p14:tracePt t="45179" x="3719513" y="3575050"/>
          <p14:tracePt t="45188" x="3711575" y="3578225"/>
          <p14:tracePt t="45193" x="3692525" y="3586163"/>
          <p14:tracePt t="45201" x="3686175" y="3586163"/>
          <p14:tracePt t="45209" x="3673475" y="3586163"/>
          <p14:tracePt t="45214" x="3662363" y="3590925"/>
          <p14:tracePt t="45223" x="3648075" y="3597275"/>
          <p14:tracePt t="45228" x="3636963" y="3597275"/>
          <p14:tracePt t="45236" x="3629025" y="3597275"/>
          <p14:tracePt t="45243" x="3621088" y="3605213"/>
          <p14:tracePt t="45250" x="3617913" y="3608388"/>
          <p14:tracePt t="45258" x="3613150" y="3608388"/>
          <p14:tracePt t="45264" x="3609975" y="3616325"/>
          <p14:tracePt t="45272" x="3602038" y="3616325"/>
          <p14:tracePt t="45278" x="3598863" y="3616325"/>
          <p14:tracePt t="45286" x="3590925" y="3616325"/>
          <p14:tracePt t="45293" x="3587750" y="3616325"/>
          <p14:tracePt t="45300" x="3582988" y="3616325"/>
          <p14:tracePt t="45308" x="3579813" y="3616325"/>
          <p14:tracePt t="45315" x="3576638" y="3616325"/>
          <p14:tracePt t="45322" x="3571875" y="3616325"/>
          <p14:tracePt t="45417" x="3568700" y="3616325"/>
          <p14:tracePt t="45431" x="3560763" y="3616325"/>
          <p14:tracePt t="45445" x="3552825" y="3616325"/>
          <p14:tracePt t="45459" x="3549650" y="3616325"/>
          <p14:tracePt t="45589" x="3557588" y="3616325"/>
          <p14:tracePt t="45595" x="3563938" y="3616325"/>
          <p14:tracePt t="45602" x="3568700" y="3616325"/>
          <p14:tracePt t="45610" x="3571875" y="3616325"/>
          <p14:tracePt t="45616" x="3576638" y="3616325"/>
          <p14:tracePt t="45625" x="3582988" y="3616325"/>
          <p14:tracePt t="45630" x="3590925" y="3616325"/>
          <p14:tracePt t="45636" x="3598863" y="3616325"/>
          <p14:tracePt t="45643" x="3609975" y="3616325"/>
          <p14:tracePt t="45650" x="3613150" y="3616325"/>
          <p14:tracePt t="45658" x="3617913" y="3616325"/>
          <p14:tracePt t="45664" x="3621088" y="3616325"/>
          <p14:tracePt t="45673" x="3625850" y="3616325"/>
          <p14:tracePt t="45679" x="3629025" y="3616325"/>
          <p14:tracePt t="45686" x="3632200" y="3616325"/>
          <p14:tracePt t="45694" x="3636963" y="3616325"/>
          <p14:tracePt t="45700" x="3643313" y="3616325"/>
          <p14:tracePt t="45708" x="3651250" y="3616325"/>
          <p14:tracePt t="45715" x="3656013" y="3616325"/>
          <p14:tracePt t="45722" x="3659188" y="3616325"/>
          <p14:tracePt t="45729" x="3662363" y="3616325"/>
          <p14:tracePt t="45736" x="3670300" y="3616325"/>
          <p14:tracePt t="45744" x="3673475" y="3616325"/>
          <p14:tracePt t="45751" x="3678238" y="3616325"/>
          <p14:tracePt t="45759" x="3681413" y="3616325"/>
          <p14:tracePt t="45766" x="3686175" y="3616325"/>
          <p14:tracePt t="45774" x="3697288" y="3616325"/>
          <p14:tracePt t="45787" x="3700463" y="3616325"/>
          <p14:tracePt t="45809" x="3705225" y="3616325"/>
          <p14:tracePt t="45816" x="3708400" y="3616325"/>
          <p14:tracePt t="45823" x="3711575" y="3616325"/>
          <p14:tracePt t="45830" x="3716338" y="3616325"/>
          <p14:tracePt t="45838" x="3719513" y="3616325"/>
          <p14:tracePt t="45844" x="3727450" y="3616325"/>
          <p14:tracePt t="45851" x="3730625" y="3616325"/>
          <p14:tracePt t="45859" x="3738563" y="3616325"/>
          <p14:tracePt t="45866" x="3741738" y="3616325"/>
          <p14:tracePt t="45874" x="3746500" y="3616325"/>
          <p14:tracePt t="45880" x="3749675" y="3616325"/>
          <p14:tracePt t="45888" x="3757613" y="3616325"/>
          <p14:tracePt t="45894" x="3760788" y="3616325"/>
          <p14:tracePt t="45923" x="3765550" y="3616325"/>
          <p14:tracePt t="46002" x="3765550" y="3621088"/>
          <p14:tracePt t="46033" x="3765550" y="3624263"/>
          <p14:tracePt t="46094" x="3760788" y="3624263"/>
          <p14:tracePt t="46101" x="3752850" y="3624263"/>
          <p14:tracePt t="46115" x="3749675" y="3624263"/>
          <p14:tracePt t="46123" x="3746500" y="3624263"/>
          <p14:tracePt t="46136" x="3741738" y="3624263"/>
          <p14:tracePt t="46144" x="3735388" y="3624263"/>
          <p14:tracePt t="46151" x="3730625" y="3624263"/>
          <p14:tracePt t="46159" x="3722688" y="3624263"/>
          <p14:tracePt t="46165" x="3719513" y="3624263"/>
          <p14:tracePt t="46180" x="3716338" y="3624263"/>
          <p14:tracePt t="46187" x="3711575" y="3624263"/>
          <p14:tracePt t="46194" x="3705225" y="3624263"/>
          <p14:tracePt t="46202" x="3686175" y="3624263"/>
          <p14:tracePt t="46209" x="3678238" y="3624263"/>
          <p14:tracePt t="46216" x="3667125" y="3624263"/>
          <p14:tracePt t="46224" x="3659188" y="3624263"/>
          <p14:tracePt t="46230" x="3648075" y="3621088"/>
          <p14:tracePt t="46238" x="3632200" y="3621088"/>
          <p14:tracePt t="46245" x="3613150" y="3616325"/>
          <p14:tracePt t="46253" x="3606800" y="3616325"/>
          <p14:tracePt t="46259" x="3582988" y="3616325"/>
          <p14:tracePt t="46266" x="3563938" y="3616325"/>
          <p14:tracePt t="46274" x="3557588" y="3616325"/>
          <p14:tracePt t="46281" x="3546475" y="3616325"/>
          <p14:tracePt t="46288" x="3538538" y="3616325"/>
          <p14:tracePt t="46295" x="3519488" y="3616325"/>
          <p14:tracePt t="46303" x="3511550" y="3616325"/>
          <p14:tracePt t="46309" x="3500438" y="3616325"/>
          <p14:tracePt t="46317" x="3497263" y="3616325"/>
          <p14:tracePt t="46324" x="3492500" y="3616325"/>
          <p14:tracePt t="46331" x="3489325" y="3616325"/>
          <p14:tracePt t="46338" x="3478213" y="3616325"/>
          <p14:tracePt t="46345" x="3473450" y="3616325"/>
          <p14:tracePt t="46381" x="3473450" y="3621088"/>
          <p14:tracePt t="46388" x="3473450" y="3624263"/>
          <p14:tracePt t="46395" x="3473450" y="3632200"/>
          <p14:tracePt t="46403" x="3473450" y="3635375"/>
          <p14:tracePt t="46410" x="3473450" y="3640138"/>
          <p14:tracePt t="46417" x="3473450" y="3646488"/>
          <p14:tracePt t="46424" x="3473450" y="3651250"/>
          <p14:tracePt t="46431" x="3473450" y="3662363"/>
          <p14:tracePt t="46439" x="3473450" y="3670300"/>
          <p14:tracePt t="46445" x="3473450" y="3681413"/>
          <p14:tracePt t="46453" x="3473450" y="3703638"/>
          <p14:tracePt t="46460" x="3473450" y="3725863"/>
          <p14:tracePt t="46467" x="3473450" y="3756025"/>
          <p14:tracePt t="46474" x="3473450" y="3779838"/>
          <p14:tracePt t="46481" x="3473450" y="3810000"/>
          <p14:tracePt t="46489" x="3473450" y="3840163"/>
          <p14:tracePt t="46495" x="3473450" y="3862388"/>
          <p14:tracePt t="46504" x="3473450" y="3884613"/>
          <p14:tracePt t="46510" x="3473450" y="3900488"/>
          <p14:tracePt t="46517" x="3473450" y="3911600"/>
          <p14:tracePt t="46524" x="3473450" y="3914775"/>
          <p14:tracePt t="46532" x="3473450" y="3919538"/>
          <p14:tracePt t="46539" x="3473450" y="3922713"/>
          <p14:tracePt t="46545" x="3473450" y="3933825"/>
          <p14:tracePt t="46554" x="3473450" y="3938588"/>
          <p14:tracePt t="46560" x="3473450" y="3941763"/>
          <p14:tracePt t="46567" x="3473450" y="3944938"/>
          <p14:tracePt t="46660" x="3470275" y="3944938"/>
          <p14:tracePt t="46667" x="3467100" y="3944938"/>
          <p14:tracePt t="46681" x="3462338" y="3944938"/>
          <p14:tracePt t="46696" x="3459163" y="3944938"/>
          <p14:tracePt t="46725" x="3454400" y="3944938"/>
          <p14:tracePt t="46731" x="3454400" y="3941763"/>
          <p14:tracePt t="46738" x="3454400" y="3938588"/>
          <p14:tracePt t="46754" x="3454400" y="3925888"/>
          <p14:tracePt t="46760" x="3454400" y="3922713"/>
          <p14:tracePt t="46767" x="3454400" y="3919538"/>
          <p14:tracePt t="46781" x="3451225" y="3914775"/>
          <p14:tracePt t="46788" x="3451225" y="3911600"/>
          <p14:tracePt t="46804" x="3451225" y="3908425"/>
          <p14:tracePt t="46810" x="3451225" y="3900488"/>
          <p14:tracePt t="46832" x="3451225" y="3895725"/>
          <p14:tracePt t="46910" x="3451225" y="3892550"/>
          <p14:tracePt t="46926" x="3451225" y="3889375"/>
          <p14:tracePt t="46934" x="3451225" y="3881438"/>
          <p14:tracePt t="46941" x="3454400" y="3873500"/>
          <p14:tracePt t="46948" x="3459163" y="3870325"/>
          <p14:tracePt t="46959" x="3462338" y="3865563"/>
          <p14:tracePt t="46962" x="3473450" y="3862388"/>
          <p14:tracePt t="46967" x="3478213" y="3859213"/>
          <p14:tracePt t="46976" x="3492500" y="3851275"/>
          <p14:tracePt t="46981" x="3497263" y="3851275"/>
          <p14:tracePt t="46989" x="3503613" y="3851275"/>
          <p14:tracePt t="46996" x="3508375" y="3851275"/>
          <p14:tracePt t="47005" x="3514725" y="3851275"/>
          <p14:tracePt t="47010" x="3519488" y="3851275"/>
          <p14:tracePt t="47017" x="3522663" y="3851275"/>
          <p14:tracePt t="47025" x="3530600" y="3851275"/>
          <p14:tracePt t="47032" x="3533775" y="3851275"/>
          <p14:tracePt t="47039" x="3541713" y="3851275"/>
          <p14:tracePt t="47290" x="3541713" y="3846513"/>
          <p14:tracePt t="47297" x="3541713" y="3843338"/>
          <p14:tracePt t="47307" x="3541713" y="3835400"/>
          <p14:tracePt t="47313" x="3541713" y="3832225"/>
          <p14:tracePt t="47318" x="3541713" y="3824288"/>
          <p14:tracePt t="47347" x="3541713" y="3821113"/>
          <p14:tracePt t="47361" x="3541713" y="3816350"/>
          <p14:tracePt t="47376" x="3538538" y="3816350"/>
          <p14:tracePt t="47382" x="3538538" y="3813175"/>
          <p14:tracePt t="47390" x="3533775" y="3813175"/>
          <p14:tracePt t="47396" x="3527425" y="3813175"/>
          <p14:tracePt t="47407" x="3522663" y="3813175"/>
          <p14:tracePt t="47412" x="3519488" y="3813175"/>
          <p14:tracePt t="47418" x="3511550" y="3810000"/>
          <p14:tracePt t="47433" x="3508375" y="3805238"/>
          <p14:tracePt t="47446" x="3503613" y="3805238"/>
          <p14:tracePt t="47455" x="3503613" y="3802063"/>
          <p14:tracePt t="47461" x="3503613" y="3790950"/>
          <p14:tracePt t="47476" x="3503613" y="3786188"/>
          <p14:tracePt t="47482" x="3503613" y="3783013"/>
          <p14:tracePt t="47489" x="3503613" y="3775075"/>
          <p14:tracePt t="47496" x="3508375" y="3749675"/>
          <p14:tracePt t="47505" x="3522663" y="3695700"/>
          <p14:tracePt t="47511" x="3538538" y="3624263"/>
          <p14:tracePt t="47518" x="3568700" y="3560763"/>
          <p14:tracePt t="47526" x="3594100" y="3506788"/>
          <p14:tracePt t="47532" x="3625850" y="3449638"/>
          <p14:tracePt t="47540" x="3667125" y="3378200"/>
          <p14:tracePt t="47546" x="3697288" y="3303588"/>
          <p14:tracePt t="47555" x="3730625" y="3238500"/>
          <p14:tracePt t="47561" x="3752850" y="3205163"/>
          <p14:tracePt t="47568" x="3765550" y="3170238"/>
          <p14:tracePt t="47577" x="3776663" y="3144838"/>
          <p14:tracePt t="47582" x="3798888" y="3117850"/>
          <p14:tracePt t="47590" x="3802063" y="3109913"/>
          <p14:tracePt t="47596" x="3806825" y="3098800"/>
          <p14:tracePt t="47605" x="3814763" y="3095625"/>
          <p14:tracePt t="47611" x="3814763" y="3090863"/>
          <p14:tracePt t="47618" x="3817938" y="3084513"/>
          <p14:tracePt t="47626" x="3821113" y="3071813"/>
          <p14:tracePt t="47633" x="3825875" y="3054350"/>
          <p14:tracePt t="47641" x="3832225" y="3038475"/>
          <p14:tracePt t="47646" x="3851275" y="3005138"/>
          <p14:tracePt t="47654" x="3863975" y="2981325"/>
          <p14:tracePt t="47661" x="3878263" y="2936875"/>
          <p14:tracePt t="47668" x="3894138" y="2909888"/>
          <p14:tracePt t="47676" x="3897313" y="2887663"/>
          <p14:tracePt t="47682" x="3908425" y="2863850"/>
          <p14:tracePt t="47690" x="3916363" y="2846388"/>
          <p14:tracePt t="47696" x="3919538" y="2833688"/>
          <p14:tracePt t="47705" x="3927475" y="2819400"/>
          <p14:tracePt t="47711" x="3930650" y="2803525"/>
          <p14:tracePt t="47718" x="3938588" y="2792413"/>
          <p14:tracePt t="47726" x="3949700" y="2773363"/>
          <p14:tracePt t="47733" x="3965575" y="2751138"/>
          <p14:tracePt t="47741" x="3979863" y="2724150"/>
          <p14:tracePt t="47747" x="3990975" y="2690813"/>
          <p14:tracePt t="47755" x="4006850" y="2668588"/>
          <p14:tracePt t="47761" x="4033838" y="2638425"/>
          <p14:tracePt t="47768" x="4048125" y="2603500"/>
          <p14:tracePt t="47776" x="4067175" y="2578100"/>
          <p14:tracePt t="47783" x="4086225" y="2543175"/>
          <p14:tracePt t="47791" x="4105275" y="2524125"/>
          <p14:tracePt t="47797" x="4124325" y="2509838"/>
          <p14:tracePt t="47804" x="4135438" y="2482850"/>
          <p14:tracePt t="47812" x="4146550" y="2471738"/>
          <p14:tracePt t="47818" x="4162425" y="2460625"/>
          <p14:tracePt t="47826" x="4173538" y="2452688"/>
          <p14:tracePt t="47833" x="4192588" y="2433638"/>
          <p14:tracePt t="47841" x="4214813" y="2422525"/>
          <p14:tracePt t="47847" x="4233863" y="2411413"/>
          <p14:tracePt t="47855" x="4256088" y="2392363"/>
          <p14:tracePt t="47861" x="4294188" y="2362200"/>
          <p14:tracePt t="47868" x="4327525" y="2339975"/>
          <p14:tracePt t="47878" x="4384675" y="2316163"/>
          <p14:tracePt t="47882" x="4449763" y="2279650"/>
          <p14:tracePt t="47892" x="4494213" y="2255838"/>
          <p14:tracePt t="47897" x="4554538" y="2230438"/>
          <p14:tracePt t="47905" x="4611688" y="2206625"/>
          <p14:tracePt t="47911" x="4645025" y="2195513"/>
          <p14:tracePt t="47918" x="4687888" y="2181225"/>
          <p14:tracePt t="47926" x="4732338" y="2165350"/>
          <p14:tracePt t="47933" x="4773613" y="2151063"/>
          <p14:tracePt t="47941" x="4819650" y="2127250"/>
          <p14:tracePt t="47947" x="4852988" y="2116138"/>
          <p14:tracePt t="47955" x="4906963" y="2101850"/>
          <p14:tracePt t="47961" x="4940300" y="2085975"/>
          <p14:tracePt t="47968" x="4992688" y="2063750"/>
          <p14:tracePt t="47976" x="5038725" y="2047875"/>
          <p14:tracePt t="47983" x="5084763" y="2033588"/>
          <p14:tracePt t="47991" x="5126038" y="2025650"/>
          <p14:tracePt t="47997" x="5156200" y="2022475"/>
          <p14:tracePt t="48005" x="5189538" y="2014538"/>
          <p14:tracePt t="48011" x="5213350" y="2006600"/>
          <p14:tracePt t="48018" x="5246688" y="2006600"/>
          <p14:tracePt t="48026" x="5262563" y="2006600"/>
          <p14:tracePt t="48034" x="5276850" y="2006600"/>
          <p14:tracePt t="48040" x="5292725" y="2006600"/>
          <p14:tracePt t="48047" x="5303838" y="2006600"/>
          <p14:tracePt t="48055" x="5311775" y="2006600"/>
          <p14:tracePt t="48061" x="5322888" y="2006600"/>
          <p14:tracePt t="48069" x="5326063" y="2006600"/>
          <p14:tracePt t="48076" x="5341938" y="2006600"/>
          <p14:tracePt t="48083" x="5353050" y="2006600"/>
          <p14:tracePt t="48091" x="5359400" y="2006600"/>
          <p14:tracePt t="48097" x="5375275" y="2006600"/>
          <p14:tracePt t="48105" x="5405438" y="2006600"/>
          <p14:tracePt t="48112" x="5424488" y="2006600"/>
          <p14:tracePt t="48119" x="5454650" y="2006600"/>
          <p14:tracePt t="48126" x="5476875" y="2006600"/>
          <p14:tracePt t="48134" x="5500688" y="2006600"/>
          <p14:tracePt t="48141" x="5530850" y="2006600"/>
          <p14:tracePt t="48147" x="5545138" y="2006600"/>
          <p14:tracePt t="48155" x="5575300" y="2006600"/>
          <p14:tracePt t="48162" x="5597525" y="2006600"/>
          <p14:tracePt t="48169" x="5629275" y="2006600"/>
          <p14:tracePt t="48176" x="5651500" y="2006600"/>
          <p14:tracePt t="48183" x="5673725" y="1995488"/>
          <p14:tracePt t="48191" x="5708650" y="1987550"/>
          <p14:tracePt t="48197" x="5730875" y="1984375"/>
          <p14:tracePt t="48205" x="5772150" y="1976438"/>
          <p14:tracePt t="48212" x="5805488" y="1968500"/>
          <p14:tracePt t="48219" x="5840413" y="1962150"/>
          <p14:tracePt t="48227" x="5889625" y="1954213"/>
          <p14:tracePt t="48233" x="5922963" y="1949450"/>
          <p14:tracePt t="48242" x="5957888" y="1943100"/>
          <p14:tracePt t="48247" x="5980113" y="1930400"/>
          <p14:tracePt t="48255" x="6013450" y="1924050"/>
          <p14:tracePt t="48262" x="6029325" y="1916113"/>
          <p14:tracePt t="48269" x="6040438" y="1912938"/>
          <p14:tracePt t="48277" x="6051550" y="1912938"/>
          <p14:tracePt t="48282" x="6056313" y="1912938"/>
          <p14:tracePt t="48291" x="6062663" y="1912938"/>
          <p14:tracePt t="48297" x="6067425" y="1912938"/>
          <p14:tracePt t="48304" x="6070600" y="1912938"/>
          <p14:tracePt t="48311" x="6078538" y="1912938"/>
          <p14:tracePt t="48392" x="6081713" y="1912938"/>
          <p14:tracePt t="48428" x="6086475" y="1912938"/>
          <p14:tracePt t="48437" x="6089650" y="1912938"/>
          <p14:tracePt t="48443" x="6092825" y="1912938"/>
          <p14:tracePt t="48449" x="6097588" y="1912938"/>
          <p14:tracePt t="48455" x="6100763" y="1912938"/>
          <p14:tracePt t="48462" x="6116638" y="1912938"/>
          <p14:tracePt t="48470" x="6119813" y="1912938"/>
          <p14:tracePt t="48477" x="6127750" y="1912938"/>
          <p14:tracePt t="48484" x="6130925" y="1916113"/>
          <p14:tracePt t="48491" x="6135688" y="1924050"/>
          <p14:tracePt t="48498" x="6135688" y="1930400"/>
          <p14:tracePt t="48506" x="6135688" y="1935163"/>
          <p14:tracePt t="48512" x="6135688" y="1938338"/>
          <p14:tracePt t="48520" x="6135688" y="1943100"/>
          <p14:tracePt t="48527" x="6135688" y="1946275"/>
          <p14:tracePt t="48534" x="6135688" y="1954213"/>
          <p14:tracePt t="48542" x="6135688" y="1957388"/>
          <p14:tracePt t="48548" x="6135688" y="1962150"/>
          <p14:tracePt t="48556" x="6135688" y="1976438"/>
          <p14:tracePt t="48562" x="6135688" y="1984375"/>
          <p14:tracePt t="48571" x="6135688" y="2003425"/>
          <p14:tracePt t="48577" x="6142038" y="2033588"/>
          <p14:tracePt t="48584" x="6142038" y="2055813"/>
          <p14:tracePt t="48592" x="6142038" y="2093913"/>
          <p14:tracePt t="48598" x="6142038" y="2135188"/>
          <p14:tracePt t="48607" x="6138863" y="2187575"/>
          <p14:tracePt t="48612" x="6130925" y="2217738"/>
          <p14:tracePt t="48620" x="6116638" y="2271713"/>
          <p14:tracePt t="48628" x="6100763" y="2324100"/>
          <p14:tracePt t="48635" x="6078538" y="2370138"/>
          <p14:tracePt t="48641" x="6062663" y="2414588"/>
          <p14:tracePt t="48648" x="6048375" y="2455863"/>
          <p14:tracePt t="48655" x="6032500" y="2509838"/>
          <p14:tracePt t="48662" x="6018213" y="2573338"/>
          <p14:tracePt t="48670" x="5995988" y="2638425"/>
          <p14:tracePt t="48676" x="5976938" y="2709863"/>
          <p14:tracePt t="48684" x="5961063" y="2770188"/>
          <p14:tracePt t="48691" x="5946775" y="2841625"/>
          <p14:tracePt t="48698" x="5922963" y="2898775"/>
          <p14:tracePt t="48705" x="5908675" y="2932113"/>
          <p14:tracePt t="48712" x="5900738" y="2974975"/>
          <p14:tracePt t="48719" x="5897563" y="2997200"/>
          <p14:tracePt t="48727" x="5889625" y="3016250"/>
          <p14:tracePt t="48734" x="5884863" y="3022600"/>
          <p14:tracePt t="48741" x="5881688" y="3035300"/>
          <p14:tracePt t="48748" x="5881688" y="3038475"/>
          <p14:tracePt t="48756" x="5881688" y="3041650"/>
          <p14:tracePt t="48762" x="5881688" y="3046413"/>
          <p14:tracePt t="48771" x="5881688" y="3054350"/>
          <p14:tracePt t="48777" x="5881688" y="3060700"/>
          <p14:tracePt t="48783" x="5881688" y="3065463"/>
          <p14:tracePt t="48792" x="5881688" y="3068638"/>
          <p14:tracePt t="48798" x="5881688" y="3071813"/>
          <p14:tracePt t="48806" x="5881688" y="3079750"/>
          <p14:tracePt t="48862" x="5881688" y="3084513"/>
          <p14:tracePt t="48878" x="5881688" y="3087688"/>
          <p14:tracePt t="48884" x="5881688" y="3090863"/>
          <p14:tracePt t="48892" x="5881688" y="3106738"/>
          <p14:tracePt t="48898" x="5881688" y="3128963"/>
          <p14:tracePt t="48907" x="5881688" y="3167063"/>
          <p14:tracePt t="48913" x="5881688" y="3189288"/>
          <p14:tracePt t="48923" x="5881688" y="3213100"/>
          <p14:tracePt t="48928" x="5881688" y="3243263"/>
          <p14:tracePt t="48935" x="5881688" y="3257550"/>
          <p14:tracePt t="48942" x="5881688" y="3279775"/>
          <p14:tracePt t="48949" x="5881688" y="3292475"/>
          <p14:tracePt t="48960" x="5881688" y="3298825"/>
          <p14:tracePt t="48963" x="5881688" y="3309938"/>
          <p14:tracePt t="48973" x="5881688" y="3317875"/>
          <p14:tracePt t="48978" x="5881688" y="3336925"/>
          <p14:tracePt t="48984" x="5881688" y="3352800"/>
          <p14:tracePt t="48993" x="5881688" y="3375025"/>
          <p14:tracePt t="48999" x="5881688" y="3405188"/>
          <p14:tracePt t="49007" x="5881688" y="3427413"/>
          <p14:tracePt t="49014" x="5881688" y="3443288"/>
          <p14:tracePt t="49022" x="5881688" y="3457575"/>
          <p14:tracePt t="49028" x="5881688" y="3468688"/>
          <p14:tracePt t="49035" x="5881688" y="3476625"/>
          <p14:tracePt t="49043" x="5881688" y="3495675"/>
          <p14:tracePt t="49049" x="5881688" y="3498850"/>
          <p14:tracePt t="49057" x="5881688" y="3503613"/>
          <p14:tracePt t="49063" x="5881688" y="3506788"/>
          <p14:tracePt t="49074" x="5881688" y="3511550"/>
          <p14:tracePt t="49078" x="5881688" y="3514725"/>
          <p14:tracePt t="49085" x="5881688" y="3522663"/>
          <p14:tracePt t="49095" x="5881688" y="3525838"/>
          <p14:tracePt t="49323" x="5897563" y="3525838"/>
          <p14:tracePt t="49330" x="5908675" y="3529013"/>
          <p14:tracePt t="49338" x="5915025" y="3529013"/>
          <p14:tracePt t="49344" x="5919788" y="3529013"/>
          <p14:tracePt t="49350" x="5927725" y="3529013"/>
          <p14:tracePt t="49358" x="5930900" y="3529013"/>
          <p14:tracePt t="49364" x="5934075" y="3529013"/>
          <p14:tracePt t="49373" x="5942013" y="3529013"/>
          <p14:tracePt t="49422" x="5942013" y="3533775"/>
          <p14:tracePt t="49471" x="5938838" y="3533775"/>
          <p14:tracePt t="49478" x="5927725" y="3533775"/>
          <p14:tracePt t="49485" x="5903913" y="3533775"/>
          <p14:tracePt t="49493" x="5873750" y="3533775"/>
          <p14:tracePt t="49499" x="5843588" y="3529013"/>
          <p14:tracePt t="49508" x="5799138" y="3525838"/>
          <p14:tracePt t="49514" x="5756275" y="3517900"/>
          <p14:tracePt t="49524" x="5703888" y="3511550"/>
          <p14:tracePt t="49529" x="5651500" y="3495675"/>
          <p14:tracePt t="49536" x="5610225" y="3473450"/>
          <p14:tracePt t="49543" x="5564188" y="3465513"/>
          <p14:tracePt t="49549" x="5514975" y="3457575"/>
          <p14:tracePt t="49557" x="5481638" y="3449638"/>
          <p14:tracePt t="49563" x="5438775" y="3443288"/>
          <p14:tracePt t="49571" x="5416550" y="3443288"/>
          <p14:tracePt t="49578" x="5386388" y="3438525"/>
          <p14:tracePt t="49585" x="5364163" y="3438525"/>
          <p14:tracePt t="49593" x="5322888" y="3438525"/>
          <p14:tracePt t="49599" x="5299075" y="3438525"/>
          <p14:tracePt t="49607" x="5262563" y="3438525"/>
          <p14:tracePt t="49613" x="5232400" y="3438525"/>
          <p14:tracePt t="49622" x="5189538" y="3438525"/>
          <p14:tracePt t="49628" x="5167313" y="3438525"/>
          <p14:tracePt t="49636" x="5137150" y="3438525"/>
          <p14:tracePt t="49643" x="5114925" y="3438525"/>
          <p14:tracePt t="49649" x="5084763" y="3438525"/>
          <p14:tracePt t="49657" x="5054600" y="3438525"/>
          <p14:tracePt t="49664" x="5011738" y="3438525"/>
          <p14:tracePt t="49672" x="4981575" y="3438525"/>
          <p14:tracePt t="49678" x="4940300" y="3438525"/>
          <p14:tracePt t="49685" x="4910138" y="3438525"/>
          <p14:tracePt t="49693" x="4876800" y="3438525"/>
          <p14:tracePt t="49699" x="4852988" y="3438525"/>
          <p14:tracePt t="49707" x="4822825" y="3438525"/>
          <p14:tracePt t="49714" x="4800600" y="3438525"/>
          <p14:tracePt t="49722" x="4778375" y="3438525"/>
          <p14:tracePt t="49728" x="4748213" y="3438525"/>
          <p14:tracePt t="49736" x="4718050" y="3438525"/>
          <p14:tracePt t="49743" x="4675188" y="3438525"/>
          <p14:tracePt t="49749" x="4627563" y="3438525"/>
          <p14:tracePt t="49757" x="4584700" y="3438525"/>
          <p14:tracePt t="49764" x="4532313" y="3438525"/>
          <p14:tracePt t="49771" x="4471988" y="3438525"/>
          <p14:tracePt t="49778" x="4422775" y="3438525"/>
          <p14:tracePt t="49785" x="4362450" y="3438525"/>
          <p14:tracePt t="49793" x="4297363" y="3443288"/>
          <p14:tracePt t="49800" x="4237038" y="3443288"/>
          <p14:tracePt t="49807" x="4176713" y="3443288"/>
          <p14:tracePt t="49814" x="4146550" y="3443288"/>
          <p14:tracePt t="49822" x="4105275" y="3446463"/>
          <p14:tracePt t="49829" x="4075113" y="3446463"/>
          <p14:tracePt t="49836" x="4029075" y="3454400"/>
          <p14:tracePt t="49843" x="3998913" y="3454400"/>
          <p14:tracePt t="49850" x="3949700" y="3454400"/>
          <p14:tracePt t="49857" x="3897313" y="3454400"/>
          <p14:tracePt t="49864" x="3863975" y="3462338"/>
          <p14:tracePt t="49871" x="3821113" y="3468688"/>
          <p14:tracePt t="49878" x="3779838" y="3484563"/>
          <p14:tracePt t="49886" x="3727450" y="3492500"/>
          <p14:tracePt t="49893" x="3673475" y="3498850"/>
          <p14:tracePt t="49900" x="3613150" y="3506788"/>
          <p14:tracePt t="49908" x="3571875" y="3514725"/>
          <p14:tracePt t="49914" x="3519488" y="3514725"/>
          <p14:tracePt t="49922" x="3489325" y="3517900"/>
          <p14:tracePt t="49928" x="3448050" y="3517900"/>
          <p14:tracePt t="49936" x="3424238" y="3517900"/>
          <p14:tracePt t="49956" x="3371850" y="3517900"/>
          <p14:tracePt t="49958" x="3349625" y="3517900"/>
          <p14:tracePt t="49964" x="3330575" y="3517900"/>
          <p14:tracePt t="49972" x="3314700" y="3517900"/>
          <p14:tracePt t="49978" x="3292475" y="3517900"/>
          <p14:tracePt t="49986" x="3284538" y="3525838"/>
          <p14:tracePt t="49993" x="3273425" y="3529013"/>
          <p14:tracePt t="50000" x="3262313" y="3529013"/>
          <p14:tracePt t="50010" x="3251200" y="3533775"/>
          <p14:tracePt t="50015" x="3235325" y="3544888"/>
          <p14:tracePt t="50026" x="3232150" y="3552825"/>
          <p14:tracePt t="50031" x="3228975" y="3556000"/>
          <p14:tracePt t="50037" x="3224213" y="3560763"/>
          <p14:tracePt t="50044" x="3216275" y="3563938"/>
          <p14:tracePt t="50050" x="3213100" y="3567113"/>
          <p14:tracePt t="50058" x="3209925" y="3571875"/>
          <p14:tracePt t="50065" x="3205163" y="3575050"/>
          <p14:tracePt t="50072" x="3205163" y="3582988"/>
          <p14:tracePt t="50079" x="3205163" y="3590925"/>
          <p14:tracePt t="50086" x="3205163" y="3594100"/>
          <p14:tracePt t="50094" x="3205163" y="3597275"/>
          <p14:tracePt t="50100" x="3205163" y="3602038"/>
          <p14:tracePt t="50150" x="3209925" y="3602038"/>
          <p14:tracePt t="50157" x="3213100" y="3605213"/>
          <p14:tracePt t="50165" x="3221038" y="3613150"/>
          <p14:tracePt t="50173" x="3224213" y="3616325"/>
          <p14:tracePt t="50179" x="3232150" y="3621088"/>
          <p14:tracePt t="50186" x="3235325" y="3624263"/>
          <p14:tracePt t="50194" x="3251200" y="3635375"/>
          <p14:tracePt t="50200" x="3254375" y="3640138"/>
          <p14:tracePt t="50209" x="3262313" y="3643313"/>
          <p14:tracePt t="50214" x="3265488" y="3646488"/>
          <p14:tracePt t="50223" x="3270250" y="3651250"/>
          <p14:tracePt t="50229" x="3273425" y="3654425"/>
          <p14:tracePt t="50236" x="3276600" y="3662363"/>
          <p14:tracePt t="50244" x="3281363" y="3662363"/>
          <p14:tracePt t="50250" x="3292475" y="3662363"/>
          <p14:tracePt t="50258" x="3295650" y="3662363"/>
          <p14:tracePt t="50265" x="3300413" y="3662363"/>
          <p14:tracePt t="50272" x="3303588" y="3662363"/>
          <p14:tracePt t="50279" x="3308350" y="3665538"/>
          <p14:tracePt t="50286" x="3319463" y="3665538"/>
          <p14:tracePt t="50293" x="3322638" y="3670300"/>
          <p14:tracePt t="50300" x="3330575" y="3670300"/>
          <p14:tracePt t="50308" x="3344863" y="3670300"/>
          <p14:tracePt t="50315" x="3355975" y="3670300"/>
          <p14:tracePt t="50322" x="3360738" y="3670300"/>
          <p14:tracePt t="50329" x="3371850" y="3673475"/>
          <p14:tracePt t="50337" x="3379788" y="3673475"/>
          <p14:tracePt t="50343" x="3398838" y="3673475"/>
          <p14:tracePt t="50350" x="3405188" y="3673475"/>
          <p14:tracePt t="50358" x="3417888" y="3673475"/>
          <p14:tracePt t="50365" x="3424238" y="3673475"/>
          <p14:tracePt t="50372" x="3448050" y="3673475"/>
          <p14:tracePt t="50379" x="3462338" y="3673475"/>
          <p14:tracePt t="50386" x="3481388" y="3673475"/>
          <p14:tracePt t="50393" x="3503613" y="3684588"/>
          <p14:tracePt t="50400" x="3519488" y="3684588"/>
          <p14:tracePt t="50408" x="3538538" y="3692525"/>
          <p14:tracePt t="50415" x="3560763" y="3692525"/>
          <p14:tracePt t="50422" x="3576638" y="3695700"/>
          <p14:tracePt t="50429" x="3590925" y="3695700"/>
          <p14:tracePt t="50436" x="3613150" y="3695700"/>
          <p14:tracePt t="50444" x="3625850" y="3695700"/>
          <p14:tracePt t="50451" x="3636963" y="3695700"/>
          <p14:tracePt t="50458" x="3643313" y="3695700"/>
          <p14:tracePt t="50465" x="3659188" y="3695700"/>
          <p14:tracePt t="50472" x="3670300" y="3695700"/>
          <p14:tracePt t="50479" x="3678238" y="3695700"/>
          <p14:tracePt t="50486" x="3689350" y="3695700"/>
          <p14:tracePt t="50494" x="3700463" y="3695700"/>
          <p14:tracePt t="50501" x="3716338" y="3703638"/>
          <p14:tracePt t="50508" x="3727450" y="3703638"/>
          <p14:tracePt t="50515" x="3735388" y="3706813"/>
          <p14:tracePt t="50522" x="3746500" y="3711575"/>
          <p14:tracePt t="50529" x="3760788" y="3711575"/>
          <p14:tracePt t="50537" x="3771900" y="3711575"/>
          <p14:tracePt t="50544" x="3776663" y="3711575"/>
          <p14:tracePt t="50551" x="3779838" y="3719513"/>
          <p14:tracePt t="50558" x="3790950" y="3719513"/>
          <p14:tracePt t="50565" x="3795713" y="3719513"/>
          <p14:tracePt t="50572" x="3810000" y="3719513"/>
          <p14:tracePt t="50579" x="3817938" y="3722688"/>
          <p14:tracePt t="50586" x="3829050" y="3722688"/>
          <p14:tracePt t="50594" x="3836988" y="3722688"/>
          <p14:tracePt t="50601" x="3848100" y="3722688"/>
          <p14:tracePt t="50608" x="3870325" y="3722688"/>
          <p14:tracePt t="50615" x="3878263" y="3722688"/>
          <p14:tracePt t="50622" x="3897313" y="3722688"/>
          <p14:tracePt t="50629" x="3919538" y="3722688"/>
          <p14:tracePt t="50640" x="3935413" y="3722688"/>
          <p14:tracePt t="50644" x="3949700" y="3722688"/>
          <p14:tracePt t="50651" x="3973513" y="3722688"/>
          <p14:tracePt t="50658" x="3990975" y="3722688"/>
          <p14:tracePt t="50665" x="4006850" y="3722688"/>
          <p14:tracePt t="50673" x="4037013" y="3722688"/>
          <p14:tracePt t="50679" x="4059238" y="3722688"/>
          <p14:tracePt t="50687" x="4089400" y="3722688"/>
          <p14:tracePt t="50694" x="4113213" y="3722688"/>
          <p14:tracePt t="50701" x="4143375" y="3722688"/>
          <p14:tracePt t="50708" x="4173538" y="3722688"/>
          <p14:tracePt t="50715" x="4214813" y="3722688"/>
          <p14:tracePt t="50722" x="4237038" y="3722688"/>
          <p14:tracePt t="50729" x="4260850" y="3722688"/>
          <p14:tracePt t="50737" x="4291013" y="3722688"/>
          <p14:tracePt t="50744" x="4305300" y="3722688"/>
          <p14:tracePt t="50751" x="4327525" y="3722688"/>
          <p14:tracePt t="50759" x="4351338" y="3722688"/>
          <p14:tracePt t="50765" x="4373563" y="3722688"/>
          <p14:tracePt t="50773" x="4395788" y="3722688"/>
          <p14:tracePt t="50779" x="4419600" y="3722688"/>
          <p14:tracePt t="50787" x="4441825" y="3722688"/>
          <p14:tracePt t="50794" x="4464050" y="3722688"/>
          <p14:tracePt t="50801" x="4479925" y="3722688"/>
          <p14:tracePt t="50809" x="4502150" y="3722688"/>
          <p14:tracePt t="50815" x="4516438" y="3722688"/>
          <p14:tracePt t="50823" x="4535488" y="3722688"/>
          <p14:tracePt t="50829" x="4559300" y="3722688"/>
          <p14:tracePt t="50838" x="4581525" y="3722688"/>
          <p14:tracePt t="50844" x="4603750" y="3722688"/>
          <p14:tracePt t="50851" x="4633913" y="3722688"/>
          <p14:tracePt t="50859" x="4664075" y="3722688"/>
          <p14:tracePt t="50865" x="4706938" y="3722688"/>
          <p14:tracePt t="50873" x="4748213" y="3722688"/>
          <p14:tracePt t="50880" x="4778375" y="3722688"/>
          <p14:tracePt t="50887" x="4819650" y="3722688"/>
          <p14:tracePt t="50894" x="4849813" y="3722688"/>
          <p14:tracePt t="50901" x="4891088" y="3722688"/>
          <p14:tracePt t="50909" x="4921250" y="3722688"/>
          <p14:tracePt t="50915" x="4962525" y="3722688"/>
          <p14:tracePt t="50924" x="4992688" y="3722688"/>
          <p14:tracePt t="50930" x="5035550" y="3722688"/>
          <p14:tracePt t="50938" x="5076825" y="3722688"/>
          <p14:tracePt t="50944" x="5099050" y="3722688"/>
          <p14:tracePt t="50951" x="5121275" y="3722688"/>
          <p14:tracePt t="50959" x="5153025" y="3722688"/>
          <p14:tracePt t="50965" x="5175250" y="3722688"/>
          <p14:tracePt t="50973" x="5205413" y="3722688"/>
          <p14:tracePt t="50980" x="5227638" y="3722688"/>
          <p14:tracePt t="50988" x="5243513" y="3722688"/>
          <p14:tracePt t="50994" x="5265738" y="3722688"/>
          <p14:tracePt t="51001" x="5280025" y="3722688"/>
          <p14:tracePt t="51009" x="5303838" y="3722688"/>
          <p14:tracePt t="51016" x="5318125" y="3722688"/>
          <p14:tracePt t="51024" x="5337175" y="3722688"/>
          <p14:tracePt t="51030" x="5359400" y="3722688"/>
          <p14:tracePt t="51046" x="5378450" y="3722688"/>
          <p14:tracePt t="51051" x="5386388" y="3722688"/>
          <p14:tracePt t="51060" x="5405438" y="3722688"/>
          <p14:tracePt t="51065" x="5421313" y="3722688"/>
          <p14:tracePt t="51073" x="5427663" y="3722688"/>
          <p14:tracePt t="51080" x="5438775" y="3722688"/>
          <p14:tracePt t="51088" x="5454650" y="3722688"/>
          <p14:tracePt t="51094" x="5465763" y="3722688"/>
          <p14:tracePt t="51101" x="5473700" y="3722688"/>
          <p14:tracePt t="51109" x="5484813" y="3722688"/>
          <p14:tracePt t="51115" x="5495925" y="3722688"/>
          <p14:tracePt t="51124" x="5511800" y="3722688"/>
          <p14:tracePt t="51130" x="5518150" y="3722688"/>
          <p14:tracePt t="51137" x="5530850" y="3722688"/>
          <p14:tracePt t="51145" x="5541963" y="3722688"/>
          <p14:tracePt t="51151" x="5561013" y="3722688"/>
          <p14:tracePt t="51159" x="5580063" y="3722688"/>
          <p14:tracePt t="51166" x="5594350" y="3722688"/>
          <p14:tracePt t="51173" x="5616575" y="3722688"/>
          <p14:tracePt t="51179" x="5632450" y="3722688"/>
          <p14:tracePt t="51188" x="5651500" y="3722688"/>
          <p14:tracePt t="51194" x="5673725" y="3722688"/>
          <p14:tracePt t="51201" x="5681663" y="3722688"/>
          <p14:tracePt t="51209" x="5692775" y="3722688"/>
          <p14:tracePt t="51216" x="5700713" y="3722688"/>
          <p14:tracePt t="51223" x="5711825" y="3722688"/>
          <p14:tracePt t="51230" x="5726113" y="3722688"/>
          <p14:tracePt t="51239" x="5738813" y="3722688"/>
          <p14:tracePt t="51244" x="5745163" y="3722688"/>
          <p14:tracePt t="51251" x="5756275" y="3722688"/>
          <p14:tracePt t="51259" x="5772150" y="3722688"/>
          <p14:tracePt t="51266" x="5783263" y="3722688"/>
          <p14:tracePt t="51273" x="5791200" y="3722688"/>
          <p14:tracePt t="51280" x="5802313" y="3714750"/>
          <p14:tracePt t="51288" x="5824538" y="3711575"/>
          <p14:tracePt t="51294" x="5840413" y="3711575"/>
          <p14:tracePt t="51301" x="5859463" y="3703638"/>
          <p14:tracePt t="51309" x="5881688" y="3700463"/>
          <p14:tracePt t="51316" x="5897563" y="3692525"/>
          <p14:tracePt t="51324" x="5908675" y="3687763"/>
          <p14:tracePt t="51330" x="5919788" y="3687763"/>
          <p14:tracePt t="51338" x="5934075" y="3687763"/>
          <p14:tracePt t="51345" x="5938838" y="3687763"/>
          <p14:tracePt t="51352" x="5949950" y="3676650"/>
          <p14:tracePt t="51359" x="5953125" y="3673475"/>
          <p14:tracePt t="51366" x="5957888" y="3673475"/>
          <p14:tracePt t="51373" x="5961063" y="3673475"/>
          <p14:tracePt t="51380" x="5964238" y="3673475"/>
          <p14:tracePt t="51388" x="5969000" y="3673475"/>
          <p14:tracePt t="51394" x="5980113" y="3673475"/>
          <p14:tracePt t="51402" x="5983288" y="3673475"/>
          <p14:tracePt t="51410" x="5988050" y="3670300"/>
          <p14:tracePt t="51416" x="5991225" y="3670300"/>
          <p14:tracePt t="51426" x="5995988" y="3665538"/>
          <p14:tracePt t="51431" x="5999163" y="3662363"/>
          <p14:tracePt t="51441" x="6002338" y="3657600"/>
          <p14:tracePt t="51446" x="6010275" y="3657600"/>
          <p14:tracePt t="51452" x="6013450" y="3651250"/>
          <p14:tracePt t="51461" x="6021388" y="3651250"/>
          <p14:tracePt t="51466" x="6026150" y="3646488"/>
          <p14:tracePt t="51474" x="6029325" y="3646488"/>
          <p14:tracePt t="51481" x="6037263" y="3643313"/>
          <p14:tracePt t="51489" x="6040438" y="3643313"/>
          <p14:tracePt t="51495" x="6043613" y="3643313"/>
          <p14:tracePt t="51502" x="6048375" y="3640138"/>
          <p14:tracePt t="51510" x="6051550" y="3640138"/>
          <p14:tracePt t="51516" x="6056313" y="3640138"/>
          <p14:tracePt t="51590" x="6056313" y="3632200"/>
          <p14:tracePt t="51674" x="6051550" y="3632200"/>
          <p14:tracePt t="51681" x="6048375" y="3624263"/>
          <p14:tracePt t="51690" x="6043613" y="3621088"/>
          <p14:tracePt t="51697" x="6040438" y="3616325"/>
          <p14:tracePt t="51703" x="6032500" y="3613150"/>
          <p14:tracePt t="51712" x="6029325" y="3608388"/>
          <p14:tracePt t="51717" x="6026150" y="3605213"/>
          <p14:tracePt t="51725" x="6010275" y="3597275"/>
          <p14:tracePt t="51732" x="6002338" y="3594100"/>
          <p14:tracePt t="51741" x="5991225" y="3582988"/>
          <p14:tracePt t="51747" x="5988050" y="3578225"/>
          <p14:tracePt t="51753" x="5980113" y="3578225"/>
          <p14:tracePt t="51761" x="5969000" y="3575050"/>
          <p14:tracePt t="51767" x="5957888" y="3575050"/>
          <p14:tracePt t="51775" x="5946775" y="3567113"/>
          <p14:tracePt t="51781" x="5934075" y="3563938"/>
          <p14:tracePt t="51789" x="5927725" y="3560763"/>
          <p14:tracePt t="51796" x="5908675" y="3552825"/>
          <p14:tracePt t="51803" x="5900738" y="3548063"/>
          <p14:tracePt t="51812" x="5889625" y="3541713"/>
          <p14:tracePt t="51817" x="5878513" y="3533775"/>
          <p14:tracePt t="51825" x="5862638" y="3525838"/>
          <p14:tracePt t="51831" x="5851525" y="3525838"/>
          <p14:tracePt t="51840" x="5843588" y="3525838"/>
          <p14:tracePt t="51846" x="5832475" y="3522663"/>
          <p14:tracePt t="51853" x="5821363" y="3514725"/>
          <p14:tracePt t="51860" x="5805488" y="3511550"/>
          <p14:tracePt t="51867" x="5788025" y="3511550"/>
          <p14:tracePt t="51876" x="5780088" y="3511550"/>
          <p14:tracePt t="51881" x="5768975" y="3506788"/>
          <p14:tracePt t="51890" x="5753100" y="3506788"/>
          <p14:tracePt t="51896" x="5741988" y="3506788"/>
          <p14:tracePt t="51903" x="5726113" y="3498850"/>
          <p14:tracePt t="51910" x="5715000" y="3498850"/>
          <p14:tracePt t="51917" x="5700713" y="3495675"/>
          <p14:tracePt t="51926" x="5684838" y="3495675"/>
          <p14:tracePt t="51931" x="5665788" y="3487738"/>
          <p14:tracePt t="51940" x="5643563" y="3487738"/>
          <p14:tracePt t="51957" x="5610225" y="3473450"/>
          <p14:tracePt t="51961" x="5580063" y="3465513"/>
          <p14:tracePt t="51966" x="5564188" y="3462338"/>
          <p14:tracePt t="51974" x="5534025" y="3462338"/>
          <p14:tracePt t="51980" x="5511800" y="3462338"/>
          <p14:tracePt t="51988" x="5487988" y="3454400"/>
          <p14:tracePt t="51995" x="5454650" y="3454400"/>
          <p14:tracePt t="52002" x="5424488" y="3454400"/>
          <p14:tracePt t="52010" x="5383213" y="3454400"/>
          <p14:tracePt t="52017" x="5353050" y="3454400"/>
          <p14:tracePt t="52024" x="5311775" y="3454400"/>
          <p14:tracePt t="52031" x="5268913" y="3454400"/>
          <p14:tracePt t="52038" x="5227638" y="3446463"/>
          <p14:tracePt t="52045" x="5167313" y="3446463"/>
          <p14:tracePt t="52052" x="5106988" y="3446463"/>
          <p14:tracePt t="52060" x="5046663" y="3446463"/>
          <p14:tracePt t="52067" x="4997450" y="3446463"/>
          <p14:tracePt t="52074" x="4945063" y="3446463"/>
          <p14:tracePt t="52081" x="4902200" y="3446463"/>
          <p14:tracePt t="52088" x="4872038" y="3446463"/>
          <p14:tracePt t="52095" x="4830763" y="3446463"/>
          <p14:tracePt t="52103" x="4800600" y="3446463"/>
          <p14:tracePt t="52110" x="4759325" y="3438525"/>
          <p14:tracePt t="52117" x="4724400" y="3438525"/>
          <p14:tracePt t="52125" x="4683125" y="3435350"/>
          <p14:tracePt t="52131" x="4641850" y="3427413"/>
          <p14:tracePt t="52139" x="4614863" y="3413125"/>
          <p14:tracePt t="52145" x="4573588" y="3405188"/>
          <p14:tracePt t="52153" x="4543425" y="3402013"/>
          <p14:tracePt t="52160" x="4479925" y="3394075"/>
          <p14:tracePt t="52167" x="4419600" y="3394075"/>
          <p14:tracePt t="52174" x="4370388" y="3394075"/>
          <p14:tracePt t="52181" x="4310063" y="3394075"/>
          <p14:tracePt t="52189" x="4256088" y="3394075"/>
          <p14:tracePt t="52195" x="4214813" y="3394075"/>
          <p14:tracePt t="52203" x="4154488" y="3394075"/>
          <p14:tracePt t="52210" x="4105275" y="3394075"/>
          <p14:tracePt t="52217" x="4052888" y="3394075"/>
          <p14:tracePt t="52225" x="4014788" y="3394075"/>
          <p14:tracePt t="52231" x="3973513" y="3394075"/>
          <p14:tracePt t="52239" x="3938588" y="3394075"/>
          <p14:tracePt t="52246" x="3900488" y="3394075"/>
          <p14:tracePt t="52253" x="3856038" y="3386138"/>
          <p14:tracePt t="52262" x="3806825" y="3378200"/>
          <p14:tracePt t="52268" x="3741738" y="3370263"/>
          <p14:tracePt t="52277" x="3681413" y="3370263"/>
          <p14:tracePt t="52282" x="3640138" y="3363913"/>
          <p14:tracePt t="52290" x="3587750" y="3355975"/>
          <p14:tracePt t="52297" x="3538538" y="3355975"/>
          <p14:tracePt t="52304" x="3508375" y="3355975"/>
          <p14:tracePt t="52312" x="3454400" y="3355975"/>
          <p14:tracePt t="52318" x="3424238" y="3355975"/>
          <p14:tracePt t="52327" x="3382963" y="3355975"/>
          <p14:tracePt t="52332" x="3341688" y="3355975"/>
          <p14:tracePt t="52341" x="3319463" y="3359150"/>
          <p14:tracePt t="52347" x="3303588" y="3363913"/>
          <p14:tracePt t="52354" x="3284538" y="3367088"/>
          <p14:tracePt t="52362" x="3273425" y="3375025"/>
          <p14:tracePt t="52368" x="3265488" y="3378200"/>
          <p14:tracePt t="52377" x="3262313" y="3382963"/>
          <p14:tracePt t="52382" x="3254375" y="3386138"/>
          <p14:tracePt t="52390" x="3251200" y="3394075"/>
          <p14:tracePt t="52397" x="3246438" y="3394075"/>
          <p14:tracePt t="52404" x="3246438" y="3402013"/>
          <p14:tracePt t="52412" x="3246438" y="3405188"/>
          <p14:tracePt t="52418" x="3246438" y="3408363"/>
          <p14:tracePt t="52428" x="3246438" y="3413125"/>
          <p14:tracePt t="52432" x="3246438" y="3419475"/>
          <p14:tracePt t="52442" x="3246438" y="3424238"/>
          <p14:tracePt t="52447" x="3246438" y="3427413"/>
          <p14:tracePt t="52454" x="3251200" y="3432175"/>
          <p14:tracePt t="52462" x="3265488" y="3446463"/>
          <p14:tracePt t="52468" x="3284538" y="3457575"/>
          <p14:tracePt t="52478" x="3308350" y="3468688"/>
          <p14:tracePt t="52483" x="3325813" y="3481388"/>
          <p14:tracePt t="52490" x="3341688" y="3492500"/>
          <p14:tracePt t="52497" x="3368675" y="3511550"/>
          <p14:tracePt t="52504" x="3382963" y="3522663"/>
          <p14:tracePt t="52512" x="3417888" y="3533775"/>
          <p14:tracePt t="52518" x="3443288" y="3556000"/>
          <p14:tracePt t="52527" x="3489325" y="3586163"/>
          <p14:tracePt t="52532" x="3522663" y="3597275"/>
          <p14:tracePt t="52541" x="3576638" y="3621088"/>
          <p14:tracePt t="52547" x="3621088" y="3643313"/>
          <p14:tracePt t="52555" x="3673475" y="3657600"/>
          <p14:tracePt t="52563" x="3738563" y="3684588"/>
          <p14:tracePt t="52568" x="3798888" y="3700463"/>
          <p14:tracePt t="52577" x="3870325" y="3714750"/>
          <p14:tracePt t="52582" x="3927475" y="3736975"/>
          <p14:tracePt t="52591" x="3987800" y="3744913"/>
          <p14:tracePt t="52597" x="4040188" y="3752850"/>
          <p14:tracePt t="52604" x="4083050" y="3760788"/>
          <p14:tracePt t="52612" x="4124325" y="3767138"/>
          <p14:tracePt t="52618" x="4176713" y="3775075"/>
          <p14:tracePt t="52628" x="4217988" y="3775075"/>
          <p14:tracePt t="52633" x="4241800" y="3775075"/>
          <p14:tracePt t="52643" x="4248150" y="3775075"/>
          <p14:tracePt t="52977" x="4351338" y="3763963"/>
          <p14:tracePt t="52986" x="4449763" y="3744913"/>
          <p14:tracePt t="52992" x="4551363" y="3736975"/>
          <p14:tracePt t="53000" x="4664075" y="3722688"/>
          <p14:tracePt t="53009" x="4767263" y="3695700"/>
          <p14:tracePt t="53013" x="4857750" y="3676650"/>
          <p14:tracePt t="53019" x="4940300" y="3654425"/>
          <p14:tracePt t="53028" x="5011738" y="3640138"/>
          <p14:tracePt t="53033" x="5076825" y="3613150"/>
          <p14:tracePt t="53041" x="5140325" y="3590925"/>
          <p14:tracePt t="53047" x="5205413" y="3567113"/>
          <p14:tracePt t="53055" x="5257800" y="3552825"/>
          <p14:tracePt t="53063" x="5299075" y="3529013"/>
          <p14:tracePt t="53069" x="5345113" y="3514725"/>
          <p14:tracePt t="53078" x="5372100" y="3503613"/>
          <p14:tracePt t="53083" x="5405438" y="3487738"/>
          <p14:tracePt t="53090" x="5421313" y="3484563"/>
          <p14:tracePt t="53097" x="5435600" y="3476625"/>
          <p14:tracePt t="53107" x="5454650" y="3473450"/>
          <p14:tracePt t="53112" x="5457825" y="3462338"/>
          <p14:tracePt t="53119" x="5462588" y="3462338"/>
          <p14:tracePt t="53128" x="5465763" y="3462338"/>
          <p14:tracePt t="53133" x="5473700" y="3462338"/>
          <p14:tracePt t="53177" x="5476875" y="3462338"/>
          <p14:tracePt t="53205" x="5481638" y="3462338"/>
          <p14:tracePt t="53212" x="5484813" y="3462338"/>
          <p14:tracePt t="53219" x="5492750" y="3462338"/>
          <p14:tracePt t="53228" x="5503863" y="3462338"/>
          <p14:tracePt t="53233" x="5518150" y="3462338"/>
          <p14:tracePt t="53241" x="5553075" y="3468688"/>
          <p14:tracePt t="53248" x="5575300" y="3476625"/>
          <p14:tracePt t="53258" x="5597525" y="3481388"/>
          <p14:tracePt t="53263" x="5632450" y="3487738"/>
          <p14:tracePt t="53269" x="5654675" y="3495675"/>
          <p14:tracePt t="53278" x="5689600" y="3498850"/>
          <p14:tracePt t="53283" x="5711825" y="3506788"/>
          <p14:tracePt t="53290" x="5741988" y="3514725"/>
          <p14:tracePt t="53297" x="5768975" y="3517900"/>
          <p14:tracePt t="53306" x="5799138" y="3525838"/>
          <p14:tracePt t="53312" x="5824538" y="3536950"/>
          <p14:tracePt t="53319" x="5840413" y="3544888"/>
          <p14:tracePt t="53327" x="5867400" y="3556000"/>
          <p14:tracePt t="53333" x="5881688" y="3560763"/>
          <p14:tracePt t="53340" x="5900738" y="3571875"/>
          <p14:tracePt t="53347" x="5922963" y="3578225"/>
          <p14:tracePt t="53356" x="5938838" y="3582988"/>
          <p14:tracePt t="53362" x="5957888" y="3602038"/>
          <p14:tracePt t="53369" x="5964238" y="3605213"/>
          <p14:tracePt t="53377" x="5983288" y="3613150"/>
          <p14:tracePt t="53383" x="5995988" y="3616325"/>
          <p14:tracePt t="53390" x="5999163" y="3621088"/>
          <p14:tracePt t="53397" x="6002338" y="3624263"/>
          <p14:tracePt t="53406" x="6007100" y="3632200"/>
          <p14:tracePt t="53412" x="6010275" y="3632200"/>
          <p14:tracePt t="53419" x="6013450" y="3632200"/>
          <p14:tracePt t="53427" x="6026150" y="3632200"/>
          <p14:tracePt t="53550" x="6026150" y="3635375"/>
          <p14:tracePt t="53664" x="6026150" y="3640138"/>
          <p14:tracePt t="53679" x="6026150" y="3646488"/>
          <p14:tracePt t="53686" x="6018213" y="3654425"/>
          <p14:tracePt t="53699" x="6018213" y="3657600"/>
          <p14:tracePt t="53779" x="6021388" y="3657600"/>
          <p14:tracePt t="53787" x="6026150" y="3657600"/>
          <p14:tracePt t="53793" x="6032500" y="3651250"/>
          <p14:tracePt t="53801" x="6043613" y="3624263"/>
          <p14:tracePt t="53810" x="6075363" y="3552825"/>
          <p14:tracePt t="53817" x="6116638" y="3476625"/>
          <p14:tracePt t="53822" x="6149975" y="3402013"/>
          <p14:tracePt t="53829" x="6191250" y="3317875"/>
          <p14:tracePt t="53834" x="6226175" y="3235325"/>
          <p14:tracePt t="53843" x="6248400" y="3163888"/>
          <p14:tracePt t="53848" x="6270625" y="3109913"/>
          <p14:tracePt t="53858" x="6286500" y="3084513"/>
          <p14:tracePt t="53864" x="6289675" y="3060700"/>
          <p14:tracePt t="53870" x="6297613" y="3049588"/>
          <p14:tracePt t="53879" x="6297613" y="3046413"/>
          <p14:tracePt t="53884" x="6297613" y="3041650"/>
          <p14:tracePt t="53893" x="6297613" y="3038475"/>
          <p14:tracePt t="53899" x="6297613" y="3030538"/>
          <p14:tracePt t="53908" x="6297613" y="3022600"/>
          <p14:tracePt t="53914" x="6294438" y="3019425"/>
          <p14:tracePt t="53920" x="6286500" y="3008313"/>
          <p14:tracePt t="53929" x="6259513" y="2986088"/>
          <p14:tracePt t="53934" x="6229350" y="2928938"/>
          <p14:tracePt t="53943" x="6202363" y="2901950"/>
          <p14:tracePt t="53962" x="6130925" y="2852738"/>
          <p14:tracePt t="53965" x="6086475" y="2838450"/>
          <p14:tracePt t="53970" x="6059488" y="2822575"/>
          <p14:tracePt t="53979" x="6026150" y="2811463"/>
          <p14:tracePt t="53984" x="6002338" y="2803525"/>
          <p14:tracePt t="53993" x="5972175" y="2800350"/>
          <p14:tracePt t="53999" x="5949950" y="2800350"/>
          <p14:tracePt t="54008" x="5930900" y="2800350"/>
          <p14:tracePt t="54014" x="5908675" y="2800350"/>
          <p14:tracePt t="54020" x="5900738" y="2800350"/>
          <p14:tracePt t="54029" x="5889625" y="2800350"/>
          <p14:tracePt t="54034" x="5878513" y="2800350"/>
          <p14:tracePt t="54043" x="5862638" y="2803525"/>
          <p14:tracePt t="54049" x="5851525" y="2816225"/>
          <p14:tracePt t="54058" x="5848350" y="2819400"/>
          <p14:tracePt t="54064" x="5843588" y="2827338"/>
          <p14:tracePt t="54071" x="5840413" y="2830513"/>
          <p14:tracePt t="54079" x="5829300" y="2838450"/>
          <p14:tracePt t="54085" x="5824538" y="2849563"/>
          <p14:tracePt t="54093" x="5813425" y="2863850"/>
          <p14:tracePt t="54099" x="5810250" y="2876550"/>
          <p14:tracePt t="54107" x="5802313" y="2887663"/>
          <p14:tracePt t="54115" x="5799138" y="2901950"/>
          <p14:tracePt t="54120" x="5791200" y="2913063"/>
          <p14:tracePt t="54130" x="5788025" y="2928938"/>
          <p14:tracePt t="54134" x="5783263" y="2940050"/>
          <p14:tracePt t="54143" x="5783263" y="2943225"/>
          <p14:tracePt t="54149" x="5783263" y="2947988"/>
          <p14:tracePt t="54158" x="5783263" y="2955925"/>
          <p14:tracePt t="54163" x="5783263" y="2959100"/>
          <p14:tracePt t="54170" x="5783263" y="2962275"/>
          <p14:tracePt t="54177" x="5783263" y="2970213"/>
          <p14:tracePt t="54184" x="5783263" y="2974975"/>
          <p14:tracePt t="54192" x="5783263" y="2981325"/>
          <p14:tracePt t="54198" x="5783263" y="2989263"/>
          <p14:tracePt t="54206" x="5788025" y="3000375"/>
          <p14:tracePt t="54213" x="5791200" y="3008313"/>
          <p14:tracePt t="54220" x="5802313" y="3027363"/>
          <p14:tracePt t="54227" x="5810250" y="3038475"/>
          <p14:tracePt t="54234" x="5821363" y="3049588"/>
          <p14:tracePt t="54242" x="5824538" y="3057525"/>
          <p14:tracePt t="54249" x="5829300" y="3060700"/>
          <p14:tracePt t="54256" x="5832475" y="3071813"/>
          <p14:tracePt t="54263" x="5840413" y="3076575"/>
          <p14:tracePt t="54271" x="5843588" y="3079750"/>
          <p14:tracePt t="54280" x="5848350" y="3079750"/>
          <p14:tracePt t="54285" x="5851525" y="3079750"/>
          <p14:tracePt t="54294" x="5854700" y="3079750"/>
          <p14:tracePt t="54299" x="5859463" y="3079750"/>
          <p14:tracePt t="54308" x="5870575" y="3079750"/>
          <p14:tracePt t="54321" x="5873750" y="3079750"/>
          <p14:tracePt t="54330" x="5878513" y="3079750"/>
          <p14:tracePt t="54335" x="5881688" y="3076575"/>
          <p14:tracePt t="54344" x="5884863" y="3060700"/>
          <p14:tracePt t="54349" x="5897563" y="3049588"/>
          <p14:tracePt t="54358" x="5908675" y="3038475"/>
          <p14:tracePt t="54364" x="5934075" y="3019425"/>
          <p14:tracePt t="54372" x="5953125" y="2992438"/>
          <p14:tracePt t="54380" x="5972175" y="2978150"/>
          <p14:tracePt t="54385" x="6007100" y="2955925"/>
          <p14:tracePt t="54394" x="6032500" y="2928938"/>
          <p14:tracePt t="54399" x="6059488" y="2917825"/>
          <p14:tracePt t="54408" x="6075363" y="2906713"/>
          <p14:tracePt t="54414" x="6092825" y="2898775"/>
          <p14:tracePt t="54422" x="6100763" y="2895600"/>
          <p14:tracePt t="54431" x="6111875" y="2882900"/>
          <p14:tracePt t="54435" x="6116638" y="2882900"/>
          <p14:tracePt t="54444" x="6119813" y="2882900"/>
          <p14:tracePt t="54449" x="6127750" y="2882900"/>
          <p14:tracePt t="54666" x="6122988" y="2879725"/>
          <p14:tracePt t="54674" x="6119813" y="2876550"/>
          <p14:tracePt t="54680" x="6116638" y="2871788"/>
          <p14:tracePt t="54689" x="6111875" y="2863850"/>
          <p14:tracePt t="54694" x="6108700" y="2860675"/>
          <p14:tracePt t="54700" x="6105525" y="2852738"/>
          <p14:tracePt t="54708" x="6100763" y="2849563"/>
          <p14:tracePt t="54715" x="6089650" y="2841625"/>
          <p14:tracePt t="54722" x="6086475" y="2838450"/>
          <p14:tracePt t="54730" x="6081713" y="2833688"/>
          <p14:tracePt t="54735" x="6078538" y="2830513"/>
          <p14:tracePt t="54744" x="6070600" y="2827338"/>
          <p14:tracePt t="54750" x="6070600" y="2822575"/>
          <p14:tracePt t="54758" x="6070600" y="2819400"/>
          <p14:tracePt t="54772" x="6067425" y="2819400"/>
          <p14:tracePt t="56125" x="6067425" y="2811463"/>
          <p14:tracePt t="56133" x="6067425" y="2808288"/>
          <p14:tracePt t="56140" x="6067425" y="2803525"/>
          <p14:tracePt t="56148" x="6067425" y="2800350"/>
          <p14:tracePt t="56154" x="6067425" y="2797175"/>
          <p14:tracePt t="56161" x="6067425" y="2792413"/>
          <p14:tracePt t="56167" x="6067425" y="2781300"/>
          <p14:tracePt t="56175" x="6070600" y="2743200"/>
          <p14:tracePt t="56181" x="6078538" y="2682875"/>
          <p14:tracePt t="56188" x="6086475" y="2630488"/>
          <p14:tracePt t="56197" x="6092825" y="2578100"/>
          <p14:tracePt t="56202" x="6100763" y="2554288"/>
          <p14:tracePt t="56211" x="6105525" y="2520950"/>
          <p14:tracePt t="56217" x="6111875" y="2490788"/>
          <p14:tracePt t="56224" x="6135688" y="2433638"/>
          <p14:tracePt t="56230" x="6149975" y="2392363"/>
          <p14:tracePt t="56238" x="6165850" y="2357438"/>
          <p14:tracePt t="56245" x="6169025" y="2324100"/>
          <p14:tracePt t="56252" x="6176963" y="2309813"/>
          <p14:tracePt t="56260" x="6180138" y="2290763"/>
          <p14:tracePt t="56266" x="6188075" y="2274888"/>
          <p14:tracePt t="56274" x="6188075" y="2271713"/>
          <p14:tracePt t="56280" x="6188075" y="2266950"/>
          <p14:tracePt t="56288" x="6188075" y="2260600"/>
          <p14:tracePt t="56295" x="6188075" y="2255838"/>
          <p14:tracePt t="56302" x="6188075" y="2252663"/>
          <p14:tracePt t="56310" x="6188075" y="2247900"/>
          <p14:tracePt t="56316" x="6188075" y="2244725"/>
          <p14:tracePt t="56331" x="6188075" y="2241550"/>
          <p14:tracePt t="56338" x="6188075" y="2236788"/>
          <p14:tracePt t="56345" x="6188075" y="2222500"/>
          <p14:tracePt t="56352" x="6188075" y="2211388"/>
          <p14:tracePt t="56360" x="6188075" y="2203450"/>
          <p14:tracePt t="56366" x="6188075" y="2200275"/>
          <p14:tracePt t="56374" x="6180138" y="2187575"/>
          <p14:tracePt t="56381" x="6176963" y="2173288"/>
          <p14:tracePt t="56388" x="6172200" y="2162175"/>
          <p14:tracePt t="56396" x="6165850" y="2151063"/>
          <p14:tracePt t="56402" x="6161088" y="2138363"/>
          <p14:tracePt t="56411" x="6154738" y="2132013"/>
          <p14:tracePt t="56417" x="6154738" y="2120900"/>
          <p14:tracePt t="56424" x="6154738" y="2116138"/>
          <p14:tracePt t="56431" x="6154738" y="2112963"/>
          <p14:tracePt t="56481" x="6154738" y="2116138"/>
          <p14:tracePt t="56493" x="6154738" y="2127250"/>
          <p14:tracePt t="56498" x="6154738" y="2135188"/>
          <p14:tracePt t="56505" x="6154738" y="2146300"/>
          <p14:tracePt t="56512" x="6154738" y="2154238"/>
          <p14:tracePt t="56518" x="6154738" y="2173288"/>
          <p14:tracePt t="56525" x="6154738" y="2203450"/>
          <p14:tracePt t="56531" x="6154738" y="2233613"/>
          <p14:tracePt t="56538" x="6154738" y="2282825"/>
          <p14:tracePt t="56546" x="6154738" y="2335213"/>
          <p14:tracePt t="56553" x="6154738" y="2403475"/>
          <p14:tracePt t="56560" x="6154738" y="2493963"/>
          <p14:tracePt t="56567" x="6154738" y="2595563"/>
          <p14:tracePt t="56575" x="6154738" y="2682875"/>
          <p14:tracePt t="56581" x="6146800" y="2786063"/>
          <p14:tracePt t="56589" x="6127750" y="2928938"/>
          <p14:tracePt t="56596" x="6119813" y="3019425"/>
          <p14:tracePt t="56603" x="6111875" y="3121025"/>
          <p14:tracePt t="56611" x="6105525" y="3213100"/>
          <p14:tracePt t="56617" x="6092825" y="3303588"/>
          <p14:tracePt t="56625" x="6086475" y="3375025"/>
          <p14:tracePt t="56631" x="6078538" y="3424238"/>
          <p14:tracePt t="56639" x="6078538" y="3457575"/>
          <p14:tracePt t="56646" x="6078538" y="3487738"/>
          <p14:tracePt t="56653" x="6078538" y="3511550"/>
          <p14:tracePt t="56661" x="6075363" y="3525838"/>
          <p14:tracePt t="56667" x="6075363" y="3556000"/>
          <p14:tracePt t="56675" x="6075363" y="3578225"/>
          <p14:tracePt t="56682" x="6075363" y="3616325"/>
          <p14:tracePt t="56689" x="6075363" y="3657600"/>
          <p14:tracePt t="56696" x="6075363" y="3711575"/>
          <p14:tracePt t="56704" x="6075363" y="3741738"/>
          <p14:tracePt t="56711" x="6075363" y="3749675"/>
          <p14:tracePt t="56717" x="6075363" y="3760788"/>
          <p14:tracePt t="56962" x="6092825" y="3832225"/>
          <p14:tracePt t="56969" x="6108700" y="3895725"/>
          <p14:tracePt t="56977" x="6122988" y="3968750"/>
          <p14:tracePt t="56984" x="6146800" y="4032250"/>
          <p14:tracePt t="56995" x="6154738" y="4081463"/>
          <p14:tracePt t="56999" x="6161088" y="4114800"/>
          <p14:tracePt t="57004" x="6169025" y="4149725"/>
          <p14:tracePt t="57012" x="6169025" y="4164013"/>
          <p14:tracePt t="57018" x="6169025" y="4179888"/>
          <p14:tracePt t="57025" x="6169025" y="4202113"/>
          <p14:tracePt t="57032" x="6169025" y="4221163"/>
          <p14:tracePt t="57041" x="6169025" y="4243388"/>
          <p14:tracePt t="57047" x="6169025" y="4262438"/>
          <p14:tracePt t="57053" x="6169025" y="4281488"/>
          <p14:tracePt t="57061" x="6169025" y="4305300"/>
          <p14:tracePt t="57068" x="6169025" y="4327525"/>
          <p14:tracePt t="57075" x="6169025" y="4341813"/>
          <p14:tracePt t="57082" x="6169025" y="4352925"/>
          <p14:tracePt t="57091" x="6169025" y="4368800"/>
          <p14:tracePt t="57097" x="6169025" y="4376738"/>
          <p14:tracePt t="57104" x="6169025" y="4383088"/>
          <p14:tracePt t="57111" x="6169025" y="4387850"/>
          <p14:tracePt t="57118" x="6169025" y="4391025"/>
          <p14:tracePt t="57126" x="6169025" y="4395788"/>
          <p14:tracePt t="57132" x="6169025" y="4398963"/>
          <p14:tracePt t="57182" x="6172200" y="4398963"/>
          <p14:tracePt t="57191" x="6176963" y="4398963"/>
          <p14:tracePt t="57197" x="6180138" y="4398963"/>
          <p14:tracePt t="57204" x="6191250" y="4398963"/>
          <p14:tracePt t="57212" x="6221413" y="4391025"/>
          <p14:tracePt t="57218" x="6245225" y="4387850"/>
          <p14:tracePt t="57226" x="6297613" y="4379913"/>
          <p14:tracePt t="57232" x="6357938" y="4371975"/>
          <p14:tracePt t="57241" x="6429375" y="4365625"/>
          <p14:tracePt t="57247" x="6513513" y="4352925"/>
          <p14:tracePt t="57254" x="6592888" y="4338638"/>
          <p14:tracePt t="57263" x="6683375" y="4338638"/>
          <p14:tracePt t="57268" x="6792913" y="4338638"/>
          <p14:tracePt t="57276" x="6894513" y="4338638"/>
          <p14:tracePt t="57282" x="6981825" y="4338638"/>
          <p14:tracePt t="57292" x="7107238" y="4338638"/>
          <p14:tracePt t="57298" x="7197725" y="4338638"/>
          <p14:tracePt t="57304" x="7283450" y="4338638"/>
          <p14:tracePt t="57313" x="7367588" y="4338638"/>
          <p14:tracePt t="57319" x="7446963" y="4338638"/>
          <p14:tracePt t="57327" x="7518400" y="4338638"/>
          <p14:tracePt t="57333" x="7597775" y="4338638"/>
          <p14:tracePt t="57339" x="7666038" y="4338638"/>
          <p14:tracePt t="57347" x="7718425" y="4338638"/>
          <p14:tracePt t="57353" x="7767638" y="4338638"/>
          <p14:tracePt t="57361" x="7821613" y="4338638"/>
          <p14:tracePt t="57368" x="7862888" y="4330700"/>
          <p14:tracePt t="57375" x="7912100" y="4330700"/>
          <p14:tracePt t="57382" x="7964488" y="4330700"/>
          <p14:tracePt t="57390" x="8005763" y="4322763"/>
          <p14:tracePt t="57396" x="8059738" y="4316413"/>
          <p14:tracePt t="57404" x="8101013" y="4316413"/>
          <p14:tracePt t="57411" x="8123238" y="4311650"/>
          <p14:tracePt t="57418" x="8145463" y="4305300"/>
          <p14:tracePt t="57426" x="8188325" y="4297363"/>
          <p14:tracePt t="57432" x="8229600" y="4297363"/>
          <p14:tracePt t="57440" x="8251825" y="4297363"/>
          <p14:tracePt t="57447" x="8289925" y="4297363"/>
          <p14:tracePt t="57453" x="8312150" y="4297363"/>
          <p14:tracePt t="57462" x="8334375" y="4297363"/>
          <p14:tracePt t="57468" x="8358188" y="4297363"/>
          <p14:tracePt t="57475" x="8377238" y="4297363"/>
          <p14:tracePt t="57482" x="8391525" y="4297363"/>
          <p14:tracePt t="57490" x="8407400" y="4297363"/>
          <p14:tracePt t="57497" x="8418513" y="4297363"/>
          <p14:tracePt t="57504" x="8426450" y="4292600"/>
          <p14:tracePt t="57512" x="8437563" y="4289425"/>
          <p14:tracePt t="57518" x="8459788" y="4273550"/>
          <p14:tracePt t="57526" x="8478838" y="4270375"/>
          <p14:tracePt t="57532" x="8501063" y="4259263"/>
          <p14:tracePt t="57540" x="8523288" y="4251325"/>
          <p14:tracePt t="57547" x="8542338" y="4248150"/>
          <p14:tracePt t="57554" x="8558213" y="4240213"/>
          <p14:tracePt t="57562" x="8580438" y="4237038"/>
          <p14:tracePt t="57568" x="8599488" y="4229100"/>
          <p14:tracePt t="57576" x="8615363" y="4217988"/>
          <p14:tracePt t="57582" x="8637588" y="4213225"/>
          <p14:tracePt t="57590" x="8656638" y="4206875"/>
          <p14:tracePt t="57597" x="8670925" y="4202113"/>
          <p14:tracePt t="57604" x="8682038" y="4202113"/>
          <p14:tracePt t="57612" x="8705850" y="4202113"/>
          <p14:tracePt t="57618" x="8713788" y="4202113"/>
          <p14:tracePt t="57626" x="8728075" y="4202113"/>
          <p14:tracePt t="57632" x="8747125" y="4202113"/>
          <p14:tracePt t="57640" x="8755063" y="4202113"/>
          <p14:tracePt t="57647" x="8766175" y="4202113"/>
          <p14:tracePt t="57654" x="8774113" y="4202113"/>
          <p14:tracePt t="57662" x="8785225" y="4202113"/>
          <p14:tracePt t="57668" x="8796338" y="4202113"/>
          <p14:tracePt t="57676" x="8799513" y="4202113"/>
          <p14:tracePt t="57682" x="8804275" y="4202113"/>
          <p14:tracePt t="57691" x="8807450" y="4202113"/>
          <p14:tracePt t="57995" x="8823325" y="4171950"/>
          <p14:tracePt t="58000" x="8845550" y="4130675"/>
          <p14:tracePt t="58009" x="8859838" y="4084638"/>
          <p14:tracePt t="58015" x="8883650" y="4040188"/>
          <p14:tracePt t="58021" x="8897938" y="3979863"/>
          <p14:tracePt t="58028" x="8913813" y="3914775"/>
          <p14:tracePt t="58033" x="8921750" y="3854450"/>
          <p14:tracePt t="58042" x="8921750" y="3802063"/>
          <p14:tracePt t="58048" x="8921750" y="3760788"/>
          <p14:tracePt t="58055" x="8921750" y="3711575"/>
          <p14:tracePt t="58063" x="8921750" y="3662363"/>
          <p14:tracePt t="58069" x="8921750" y="3597275"/>
          <p14:tracePt t="58077" x="8921750" y="3548063"/>
          <p14:tracePt t="58083" x="8916988" y="3487738"/>
          <p14:tracePt t="58093" x="8913813" y="3446463"/>
          <p14:tracePt t="58098" x="8905875" y="3419475"/>
          <p14:tracePt t="58107" x="8902700" y="3405188"/>
          <p14:tracePt t="58114" x="8894763" y="3382963"/>
          <p14:tracePt t="58119" x="8890000" y="3370263"/>
          <p14:tracePt t="58128" x="8878888" y="3367088"/>
          <p14:tracePt t="58134" x="8875713" y="3355975"/>
          <p14:tracePt t="58140" x="8875713" y="3352800"/>
          <p14:tracePt t="58147" x="8867775" y="3325813"/>
          <p14:tracePt t="58154" x="8859838" y="3292475"/>
          <p14:tracePt t="58162" x="8853488" y="3230563"/>
          <p14:tracePt t="58169" x="8845550" y="3178175"/>
          <p14:tracePt t="58176" x="8837613" y="3125788"/>
          <p14:tracePt t="58183" x="8837613" y="3065463"/>
          <p14:tracePt t="58190" x="8837613" y="3005138"/>
          <p14:tracePt t="58197" x="8837613" y="2955925"/>
          <p14:tracePt t="58205" x="8837613" y="2921000"/>
          <p14:tracePt t="58212" x="8837613" y="2890838"/>
          <p14:tracePt t="58219" x="8837613" y="2876550"/>
          <p14:tracePt t="58226" x="8837613" y="2863850"/>
          <p14:tracePt t="58233" x="8837613" y="2857500"/>
          <p14:tracePt t="58240" x="8837613" y="2846388"/>
          <p14:tracePt t="58248" x="8837613" y="2830513"/>
          <p14:tracePt t="58255" x="8837613" y="2800350"/>
          <p14:tracePt t="58263" x="8837613" y="2740025"/>
          <p14:tracePt t="58269" x="8845550" y="2657475"/>
          <p14:tracePt t="58277" x="8853488" y="2578100"/>
          <p14:tracePt t="58283" x="8867775" y="2505075"/>
          <p14:tracePt t="58291" x="8875713" y="2433638"/>
          <p14:tracePt t="58297" x="8883650" y="2373313"/>
          <p14:tracePt t="58304" x="8897938" y="2335213"/>
          <p14:tracePt t="58313" x="8902700" y="2305050"/>
          <p14:tracePt t="58319" x="8909050" y="2286000"/>
          <p14:tracePt t="58328" x="8909050" y="2279650"/>
          <p14:tracePt t="58333" x="8909050" y="2266950"/>
          <p14:tracePt t="58340" x="8909050" y="2263775"/>
          <p14:tracePt t="58347" x="8909050" y="2255838"/>
          <p14:tracePt t="58355" x="8909050" y="2252663"/>
          <p14:tracePt t="58428" x="8909050" y="2260600"/>
          <p14:tracePt t="58435" x="8909050" y="2263775"/>
          <p14:tracePt t="58444" x="8909050" y="2266950"/>
          <p14:tracePt t="58452" x="8909050" y="2274888"/>
          <p14:tracePt t="58458" x="8909050" y="2279650"/>
          <p14:tracePt t="58464" x="8909050" y="2282825"/>
          <p14:tracePt t="58470" x="8909050" y="2286000"/>
          <p14:tracePt t="58477" x="8909050" y="2290763"/>
          <p14:tracePt t="58484" x="8909050" y="2293938"/>
          <p14:tracePt t="58493" x="8909050" y="2305050"/>
          <p14:tracePt t="58499" x="8909050" y="2309813"/>
          <p14:tracePt t="58507" x="8909050" y="2312988"/>
          <p14:tracePt t="58513" x="8909050" y="2316163"/>
          <p14:tracePt t="58520" x="8909050" y="2320925"/>
          <p14:tracePt t="58528" x="8909050" y="2324100"/>
          <p14:tracePt t="58534" x="8909050" y="2327275"/>
          <p14:tracePt t="58542" x="8909050" y="2335213"/>
          <p14:tracePt t="58549" x="8909050" y="2339975"/>
          <p14:tracePt t="58556" x="8909050" y="2346325"/>
          <p14:tracePt t="58564" x="8909050" y="2351088"/>
          <p14:tracePt t="58569" x="8909050" y="2354263"/>
          <p14:tracePt t="58577" x="8909050" y="2362200"/>
          <p14:tracePt t="58583" x="8909050" y="2365375"/>
          <p14:tracePt t="58709" x="8909050" y="2357438"/>
          <p14:tracePt t="58714" x="8909050" y="2354263"/>
          <p14:tracePt t="58722" x="8909050" y="2351088"/>
          <p14:tracePt t="58730" x="8909050" y="2343150"/>
          <p14:tracePt t="58736" x="8909050" y="2339975"/>
          <p14:tracePt t="58742" x="8909050" y="2332038"/>
          <p14:tracePt t="58749" x="8909050" y="2327275"/>
          <p14:tracePt t="58756" x="8909050" y="2324100"/>
          <p14:tracePt t="58764" x="8909050" y="2320925"/>
          <p14:tracePt t="58770" x="8909050" y="2316163"/>
          <p14:tracePt t="58778" x="8909050" y="2312988"/>
          <p14:tracePt t="58785" x="8909050" y="2309813"/>
          <p14:tracePt t="58793" x="8909050" y="2297113"/>
          <p14:tracePt t="58799" x="8909050" y="2293938"/>
          <p14:tracePt t="58814" x="8909050" y="2290763"/>
          <p14:tracePt t="59280" x="8909050" y="2293938"/>
          <p14:tracePt t="59287" x="8909050" y="2297113"/>
          <p14:tracePt t="59296" x="8909050" y="2305050"/>
          <p14:tracePt t="59304" x="8909050" y="2309813"/>
          <p14:tracePt t="59329" x="8909050" y="2312988"/>
          <p14:tracePt t="59357" x="8905875" y="2312988"/>
          <p14:tracePt t="59364" x="8894763" y="2312988"/>
          <p14:tracePt t="59371" x="8894763" y="2316163"/>
          <p14:tracePt t="59379" x="8890000" y="2316163"/>
          <p14:tracePt t="59386" x="8886825" y="2316163"/>
          <p14:tracePt t="59400" x="8883650" y="2316163"/>
          <p14:tracePt t="59409" x="8878888" y="2324100"/>
          <p14:tracePt t="59415" x="8872538" y="2332038"/>
          <p14:tracePt t="59421" x="8867775" y="2332038"/>
          <p14:tracePt t="59430" x="8864600" y="2335213"/>
          <p14:tracePt t="59436" x="8859838" y="2335213"/>
          <p14:tracePt t="59443" x="8856663" y="2335213"/>
          <p14:tracePt t="59450" x="8853488" y="2335213"/>
          <p14:tracePt t="59458" x="8848725" y="2339975"/>
          <p14:tracePt t="59464" x="8842375" y="2339975"/>
          <p14:tracePt t="59471" x="8837613" y="2339975"/>
          <p14:tracePt t="59479" x="8834438" y="2339975"/>
          <p14:tracePt t="59485" x="8829675" y="2339975"/>
          <p14:tracePt t="59494" x="8823325" y="2343150"/>
          <p14:tracePt t="59500" x="8810625" y="2346325"/>
          <p14:tracePt t="59508" x="8807450" y="2346325"/>
          <p14:tracePt t="59514" x="8804275" y="2346325"/>
          <p14:tracePt t="59521" x="8796338" y="2354263"/>
          <p14:tracePt t="59529" x="8793163" y="2354263"/>
          <p14:tracePt t="59535" x="8788400" y="2354263"/>
          <p14:tracePt t="59543" x="8785225" y="2357438"/>
          <p14:tracePt t="59549" x="8780463" y="2357438"/>
          <p14:tracePt t="59558" x="8777288" y="2362200"/>
          <p14:tracePt t="59564" x="8766175" y="2362200"/>
          <p14:tracePt t="59571" x="8763000" y="2362200"/>
          <p14:tracePt t="59579" x="8758238" y="2362200"/>
          <p14:tracePt t="59585" x="8755063" y="2362200"/>
          <p14:tracePt t="59594" x="8750300" y="2370138"/>
          <p14:tracePt t="59599" x="8743950" y="2370138"/>
          <p14:tracePt t="59608" x="8739188" y="2370138"/>
          <p14:tracePt t="59679" x="8739188" y="2376488"/>
          <p14:tracePt t="59694" x="8739188" y="2381250"/>
          <p14:tracePt t="59716" x="8739188" y="2384425"/>
          <p14:tracePt t="59722" x="8736013" y="2384425"/>
          <p14:tracePt t="59731" x="8736013" y="2389188"/>
          <p14:tracePt t="59758" x="8736013" y="2392363"/>
          <p14:tracePt t="59772" x="8736013" y="2395538"/>
          <p14:tracePt t="59796" x="8736013" y="2400300"/>
          <p14:tracePt t="59809" x="8736013" y="2403475"/>
          <p14:tracePt t="59817" x="8736013" y="2411413"/>
          <p14:tracePt t="59896" x="8736013" y="2419350"/>
          <p14:tracePt t="60017" x="8736013" y="2422525"/>
          <p14:tracePt t="60031" x="8736013" y="2425700"/>
          <p14:tracePt t="60038" x="8736013" y="2430463"/>
          <p14:tracePt t="60046" x="8736013" y="2436813"/>
          <p14:tracePt t="60054" x="8736013" y="2441575"/>
          <p14:tracePt t="60059" x="8736013" y="2444750"/>
          <p14:tracePt t="60065" x="8736013" y="2449513"/>
          <p14:tracePt t="60072" x="8736013" y="2452688"/>
          <p14:tracePt t="60080" x="8736013" y="2463800"/>
          <p14:tracePt t="60402" x="8739188" y="2463800"/>
          <p14:tracePt t="60411" x="8747125" y="2463800"/>
          <p14:tracePt t="60417" x="8750300" y="2463800"/>
          <p14:tracePt t="60426" x="8755063" y="2463800"/>
          <p14:tracePt t="60437" x="8755063" y="2471738"/>
          <p14:tracePt t="60445" x="8755063" y="2474913"/>
          <p14:tracePt t="60451" x="8755063" y="2479675"/>
          <p14:tracePt t="60465" x="8755063" y="2482850"/>
          <p14:tracePt t="60480" x="8755063" y="2490788"/>
          <p14:tracePt t="60494" x="8755063" y="2493963"/>
          <p14:tracePt t="60501" x="8755063" y="2498725"/>
          <p14:tracePt t="60515" x="8755063" y="2501900"/>
          <p14:tracePt t="60523" x="8755063" y="2505075"/>
          <p14:tracePt t="60530" x="8755063" y="2509838"/>
          <p14:tracePt t="60537" x="8755063" y="2520950"/>
          <p14:tracePt t="60545" x="8755063" y="2524125"/>
          <p14:tracePt t="60551" x="8755063" y="2528888"/>
          <p14:tracePt t="60559" x="8755063" y="2532063"/>
          <p14:tracePt t="60566" x="8755063" y="2535238"/>
          <p14:tracePt t="60573" x="8755063" y="2540000"/>
          <p14:tracePt t="60581" x="8750300" y="2543175"/>
          <p14:tracePt t="60587" x="8743950" y="2551113"/>
          <p14:tracePt t="60595" x="8743950" y="2554288"/>
          <p14:tracePt t="60601" x="8739188" y="2562225"/>
          <p14:tracePt t="60608" x="8736013" y="2565400"/>
          <p14:tracePt t="60616" x="8731250" y="2573338"/>
          <p14:tracePt t="60622" x="8728075" y="2578100"/>
          <p14:tracePt t="60630" x="8724900" y="2581275"/>
          <p14:tracePt t="60637" x="8724900" y="2584450"/>
          <p14:tracePt t="60645" x="8713788" y="2589213"/>
          <p14:tracePt t="60651" x="8713788" y="2592388"/>
          <p14:tracePt t="60658" x="8709025" y="2595563"/>
          <p14:tracePt t="60665" x="8709025" y="2608263"/>
          <p14:tracePt t="60672" x="8709025" y="2611438"/>
          <p14:tracePt t="60680" x="8709025" y="2614613"/>
          <p14:tracePt t="60687" x="8709025" y="2619375"/>
          <p14:tracePt t="60694" x="8705850" y="2622550"/>
          <p14:tracePt t="60730" x="8701088" y="2622550"/>
          <p14:tracePt t="60746" x="8697913" y="2622550"/>
          <p14:tracePt t="60752" x="8689975" y="2622550"/>
          <p14:tracePt t="60767" x="8686800" y="2622550"/>
          <p14:tracePt t="60773" x="8682038" y="2622550"/>
          <p14:tracePt t="60787" x="8678863" y="2622550"/>
          <p14:tracePt t="60794" x="8670925" y="2622550"/>
          <p14:tracePt t="60816" x="8667750" y="2622550"/>
          <p14:tracePt t="60846" x="8659813" y="2619375"/>
          <p14:tracePt t="60852" x="8659813" y="2614613"/>
          <p14:tracePt t="60867" x="8656638" y="2611438"/>
          <p14:tracePt t="60875" x="8656638" y="2600325"/>
          <p14:tracePt t="60882" x="8656638" y="2595563"/>
          <p14:tracePt t="60898" x="8651875" y="2592388"/>
          <p14:tracePt t="60902" x="8651875" y="2589213"/>
          <p14:tracePt t="60910" x="8651875" y="2584450"/>
          <p14:tracePt t="60948" x="8648700" y="2581275"/>
          <p14:tracePt t="60953" x="8648700" y="2578100"/>
          <p14:tracePt t="60960" x="8645525" y="2578100"/>
          <p14:tracePt t="60981" x="8640763" y="2578100"/>
          <p14:tracePt t="60988" x="8637588" y="2578100"/>
          <p14:tracePt t="60995" x="8626475" y="2578100"/>
          <p14:tracePt t="61002" x="8621713" y="2578100"/>
          <p14:tracePt t="61009" x="8618538" y="2578100"/>
          <p14:tracePt t="61016" x="8615363" y="2578100"/>
          <p14:tracePt t="61025" x="8610600" y="2578100"/>
          <p14:tracePt t="61031" x="8602663" y="2578100"/>
          <p14:tracePt t="61038" x="8599488" y="2578100"/>
          <p14:tracePt t="61046" x="8596313" y="2578100"/>
          <p14:tracePt t="61052" x="8591550" y="2578100"/>
          <p14:tracePt t="61060" x="8585200" y="2578100"/>
          <p14:tracePt t="61066" x="8577263" y="2578100"/>
          <p14:tracePt t="61075" x="8572500" y="2578100"/>
          <p14:tracePt t="61081" x="8569325" y="2578100"/>
          <p14:tracePt t="61088" x="8566150" y="2578100"/>
          <p14:tracePt t="61096" x="8561388" y="2578100"/>
          <p14:tracePt t="61102" x="8558213" y="2578100"/>
          <p14:tracePt t="61109" x="8555038" y="2578100"/>
          <p14:tracePt t="61116" x="8547100" y="2578100"/>
          <p14:tracePt t="61125" x="8542338" y="2578100"/>
          <p14:tracePt t="61131" x="8535988" y="2578100"/>
          <p14:tracePt t="61138" x="8531225" y="2578100"/>
          <p14:tracePt t="61147" x="8528050" y="2578100"/>
          <p14:tracePt t="61152" x="8523288" y="2578100"/>
          <p14:tracePt t="61160" x="8516938" y="2578100"/>
          <p14:tracePt t="61187" x="8512175" y="2578100"/>
          <p14:tracePt t="61201" x="8509000" y="2570163"/>
          <p14:tracePt t="61209" x="8505825" y="2570163"/>
          <p14:tracePt t="61216" x="8501063" y="2565400"/>
          <p14:tracePt t="61223" x="8489950" y="2559050"/>
          <p14:tracePt t="61231" x="8486775" y="2554288"/>
          <p14:tracePt t="61237" x="8482013" y="2551113"/>
          <p14:tracePt t="61246" x="8470900" y="2543175"/>
          <p14:tracePt t="61252" x="8462963" y="2540000"/>
          <p14:tracePt t="61260" x="8451850" y="2535238"/>
          <p14:tracePt t="61266" x="8437563" y="2528888"/>
          <p14:tracePt t="61274" x="8426450" y="2524125"/>
          <p14:tracePt t="61280" x="8413750" y="2516188"/>
          <p14:tracePt t="61288" x="8407400" y="2516188"/>
          <p14:tracePt t="61296" x="8399463" y="2509838"/>
          <p14:tracePt t="61302" x="8391525" y="2509838"/>
          <p14:tracePt t="61309" x="8388350" y="2509838"/>
          <p14:tracePt t="61316" x="8380413" y="2509838"/>
          <p14:tracePt t="61324" x="8377238" y="2509838"/>
          <p14:tracePt t="61331" x="8372475" y="2509838"/>
          <p14:tracePt t="61338" x="8369300" y="2509838"/>
          <p14:tracePt t="61346" x="8364538" y="2509838"/>
          <p14:tracePt t="61352" x="8361363" y="2509838"/>
          <p14:tracePt t="61359" x="8358188" y="2509838"/>
          <p14:tracePt t="61366" x="8347075" y="2509838"/>
          <p14:tracePt t="61374" x="8342313" y="2509838"/>
          <p14:tracePt t="61805" x="8339138" y="2509838"/>
          <p14:tracePt t="61812" x="8334375" y="2509838"/>
          <p14:tracePt t="61819" x="8331200" y="2509838"/>
          <p14:tracePt t="61830" x="8323263" y="2509838"/>
          <p14:tracePt t="61833" x="8320088" y="2509838"/>
          <p14:tracePt t="61839" x="8316913" y="2509838"/>
          <p14:tracePt t="61848" x="8308975" y="2513013"/>
          <p14:tracePt t="61853" x="8304213" y="2513013"/>
          <p14:tracePt t="61862" x="8297863" y="2516188"/>
          <p14:tracePt t="61867" x="8293100" y="2516188"/>
          <p14:tracePt t="61882" x="8289925" y="2520950"/>
          <p14:tracePt t="61939" x="8289925" y="2524125"/>
          <p14:tracePt t="61967" x="8285163" y="2524125"/>
          <p14:tracePt t="61975" x="8285163" y="2535238"/>
          <p14:tracePt t="61990" x="8281988" y="2535238"/>
          <p14:tracePt t="62012" x="8278813" y="2540000"/>
          <p14:tracePt t="62026" x="8274050" y="2540000"/>
          <p14:tracePt t="62040" x="8262938" y="2543175"/>
          <p14:tracePt t="62049" x="8259763" y="2543175"/>
          <p14:tracePt t="62054" x="8255000" y="2547938"/>
          <p14:tracePt t="62063" x="8251825" y="2551113"/>
          <p14:tracePt t="62069" x="8248650" y="2559050"/>
          <p14:tracePt t="62078" x="8240713" y="2562225"/>
          <p14:tracePt t="62083" x="8232775" y="2565400"/>
          <p14:tracePt t="62089" x="8218488" y="2570163"/>
          <p14:tracePt t="62097" x="8205788" y="2581275"/>
          <p14:tracePt t="62103" x="8188325" y="2589213"/>
          <p14:tracePt t="62111" x="8172450" y="2592388"/>
          <p14:tracePt t="62118" x="8153400" y="2600325"/>
          <p14:tracePt t="62126" x="8145463" y="2603500"/>
          <p14:tracePt t="62132" x="8134350" y="2608263"/>
          <p14:tracePt t="62139" x="8131175" y="2614613"/>
          <p14:tracePt t="62148" x="8126413" y="2614613"/>
          <p14:tracePt t="6306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Presented secure homomorphic FCI algorithm</a:t>
            </a:r>
          </a:p>
          <a:p>
            <a:pPr lvl="1"/>
            <a:r>
              <a:rPr lang="en-AU" dirty="0"/>
              <a:t>Suitable for untrusted cloud providers or unsecure networks</a:t>
            </a:r>
          </a:p>
          <a:p>
            <a:pPr lvl="1"/>
            <a:r>
              <a:rPr lang="en-AU" dirty="0"/>
              <a:t>Allows abstraction of sensor communication via third party</a:t>
            </a:r>
          </a:p>
          <a:p>
            <a:pPr lvl="1"/>
            <a:r>
              <a:rPr lang="en-AU" dirty="0"/>
              <a:t>Shown to have bounded error</a:t>
            </a:r>
          </a:p>
          <a:p>
            <a:pPr lvl="1"/>
            <a:endParaRPr lang="en-AU" dirty="0"/>
          </a:p>
          <a:p>
            <a:r>
              <a:rPr lang="en-AU" dirty="0">
                <a:solidFill>
                  <a:schemeClr val="tx2"/>
                </a:solidFill>
              </a:rPr>
              <a:t>Future Work</a:t>
            </a:r>
          </a:p>
          <a:p>
            <a:pPr lvl="1"/>
            <a:r>
              <a:rPr lang="en-AU" dirty="0"/>
              <a:t>Formalise leakage in terms of the encryption schemes used</a:t>
            </a:r>
          </a:p>
          <a:p>
            <a:pPr lvl="1"/>
            <a:r>
              <a:rPr lang="en-AU" dirty="0"/>
              <a:t>Give real-time implementation comparison with FHE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 and Outlook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6DE1A6A-59AC-47C6-98A8-207B75C47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4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766"/>
    </mc:Choice>
    <mc:Fallback xmlns="">
      <p:transition spd="slow" advTm="53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5">
            <a:extLst>
              <a:ext uri="{FF2B5EF4-FFF2-40B4-BE49-F238E27FC236}">
                <a16:creationId xmlns:a16="http://schemas.microsoft.com/office/drawing/2014/main" id="{14D7FAB3-1EE1-4568-8113-5C9B7AF10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" b="452"/>
          <a:stretch>
            <a:fillRect/>
          </a:stretch>
        </p:blipFill>
        <p:spPr>
          <a:xfrm>
            <a:off x="0" y="1328420"/>
            <a:ext cx="9144000" cy="3304540"/>
          </a:xfrm>
          <a:prstGeom prst="rect">
            <a:avLst/>
          </a:prstGeom>
          <a:solidFill>
            <a:srgbClr val="FF99FF"/>
          </a:solidFill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0F4CA4-C68E-4CC7-89CB-D64653A36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2D25-C30D-4711-B6F9-75D23E171D0E}" type="datetime1">
              <a:rPr lang="en-AU" smtClean="0"/>
              <a:t>5/09/2022</a:t>
            </a:fld>
            <a:endParaRPr lang="de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7270D-BE27-42F1-93B0-4CC463C3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14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34FE4F-7AA9-4986-B421-C54D3E4AA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 – </a:t>
            </a:r>
            <a:r>
              <a:rPr lang="en-AU" dirty="0">
                <a:solidFill>
                  <a:schemeClr val="tx2"/>
                </a:solidFill>
              </a:rPr>
              <a:t>Questions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FD35AD-23B8-4D86-8775-0B1C32F9C3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8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6"/>
    </mc:Choice>
    <mc:Fallback xmlns="">
      <p:transition spd="slow" advTm="5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Prevalence of distributed state estimation</a:t>
            </a:r>
          </a:p>
          <a:p>
            <a:endParaRPr lang="en-AU" dirty="0"/>
          </a:p>
          <a:p>
            <a:r>
              <a:rPr lang="en-AU" dirty="0"/>
              <a:t>State estimate or measurement fusion is typically centrally computed</a:t>
            </a:r>
          </a:p>
          <a:p>
            <a:endParaRPr lang="en-AU" dirty="0"/>
          </a:p>
          <a:p>
            <a:r>
              <a:rPr lang="en-AU" dirty="0"/>
              <a:t>Untrusted cloud operators and eavesdroppers are a concern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Context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F74DC2-553E-4572-BDBD-591215FEC2F3}"/>
              </a:ext>
            </a:extLst>
          </p:cNvPr>
          <p:cNvGrpSpPr/>
          <p:nvPr/>
        </p:nvGrpSpPr>
        <p:grpSpPr>
          <a:xfrm>
            <a:off x="1429308" y="3092825"/>
            <a:ext cx="4746099" cy="1558533"/>
            <a:chOff x="1614071" y="3087463"/>
            <a:chExt cx="4746099" cy="1558533"/>
          </a:xfrm>
        </p:grpSpPr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9EDAFF3E-47A8-4966-B677-AD4F8FB8982D}"/>
                </a:ext>
              </a:extLst>
            </p:cNvPr>
            <p:cNvSpPr/>
            <p:nvPr/>
          </p:nvSpPr>
          <p:spPr>
            <a:xfrm>
              <a:off x="5537023" y="3466475"/>
              <a:ext cx="823147" cy="734865"/>
            </a:xfrm>
            <a:prstGeom prst="cloud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3FB2C1D-C593-4118-BCF8-503C0EDF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8841" y="3561094"/>
              <a:ext cx="319443" cy="31572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CC91BED-FB54-421F-BDDD-24614854C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109" y="3676044"/>
              <a:ext cx="298976" cy="31572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9E08D9D-7319-434E-A87E-03D8758CD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8841" y="3087463"/>
              <a:ext cx="319443" cy="31572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BA236C-CC12-4A42-90D0-1B47E3961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9863" y="4326553"/>
              <a:ext cx="319443" cy="31944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25B0E3F-2435-41C3-99AA-8282BD90F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14071" y="3496625"/>
              <a:ext cx="603050" cy="592999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D001202-B8D8-451D-8493-F94DBFFB86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645" y="3282414"/>
              <a:ext cx="635492" cy="296512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254FC89-782D-4FC5-A68F-E8BCE1F4EE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645" y="3773857"/>
              <a:ext cx="635493" cy="35863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FB4FA1-2833-4C4B-B564-9F1F20881F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15476" y="4004651"/>
              <a:ext cx="615904" cy="459345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7E105A5-01AE-4786-A5E7-A476EB999CE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033663" y="4085231"/>
              <a:ext cx="301714" cy="32914"/>
            </a:xfrm>
            <a:prstGeom prst="rect">
              <a:avLst/>
            </a:prstGeom>
          </p:spPr>
        </p:pic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108C878-1768-4EA6-B49B-63A1906E2CAC}"/>
                </a:ext>
              </a:extLst>
            </p:cNvPr>
            <p:cNvSpPr/>
            <p:nvPr/>
          </p:nvSpPr>
          <p:spPr>
            <a:xfrm>
              <a:off x="3390163" y="3282414"/>
              <a:ext cx="2070161" cy="463550"/>
            </a:xfrm>
            <a:custGeom>
              <a:avLst/>
              <a:gdLst>
                <a:gd name="connsiteX0" fmla="*/ 0 w 1298575"/>
                <a:gd name="connsiteY0" fmla="*/ 0 h 454025"/>
                <a:gd name="connsiteX1" fmla="*/ 660400 w 1298575"/>
                <a:gd name="connsiteY1" fmla="*/ 292100 h 454025"/>
                <a:gd name="connsiteX2" fmla="*/ 1298575 w 1298575"/>
                <a:gd name="connsiteY2" fmla="*/ 454025 h 4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8575" h="454025">
                  <a:moveTo>
                    <a:pt x="0" y="0"/>
                  </a:moveTo>
                  <a:cubicBezTo>
                    <a:pt x="221985" y="108214"/>
                    <a:pt x="443971" y="216429"/>
                    <a:pt x="660400" y="292100"/>
                  </a:cubicBezTo>
                  <a:cubicBezTo>
                    <a:pt x="876829" y="367771"/>
                    <a:pt x="1087702" y="410898"/>
                    <a:pt x="1298575" y="45402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2AE1355-82D9-448D-BC18-0AE10270689E}"/>
                </a:ext>
              </a:extLst>
            </p:cNvPr>
            <p:cNvSpPr/>
            <p:nvPr/>
          </p:nvSpPr>
          <p:spPr>
            <a:xfrm>
              <a:off x="3386988" y="3745964"/>
              <a:ext cx="2070161" cy="116548"/>
            </a:xfrm>
            <a:custGeom>
              <a:avLst/>
              <a:gdLst>
                <a:gd name="connsiteX0" fmla="*/ 0 w 952500"/>
                <a:gd name="connsiteY0" fmla="*/ 0 h 142875"/>
                <a:gd name="connsiteX1" fmla="*/ 463550 w 952500"/>
                <a:gd name="connsiteY1" fmla="*/ 107950 h 142875"/>
                <a:gd name="connsiteX2" fmla="*/ 952500 w 952500"/>
                <a:gd name="connsiteY2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0" h="142875">
                  <a:moveTo>
                    <a:pt x="0" y="0"/>
                  </a:moveTo>
                  <a:cubicBezTo>
                    <a:pt x="152400" y="42069"/>
                    <a:pt x="304800" y="84138"/>
                    <a:pt x="463550" y="107950"/>
                  </a:cubicBezTo>
                  <a:cubicBezTo>
                    <a:pt x="622300" y="131762"/>
                    <a:pt x="787400" y="137318"/>
                    <a:pt x="952500" y="14287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0F821D-FF95-4A71-917C-CD889E15B928}"/>
                </a:ext>
              </a:extLst>
            </p:cNvPr>
            <p:cNvSpPr/>
            <p:nvPr/>
          </p:nvSpPr>
          <p:spPr>
            <a:xfrm>
              <a:off x="3437661" y="3975603"/>
              <a:ext cx="2025838" cy="459346"/>
            </a:xfrm>
            <a:custGeom>
              <a:avLst/>
              <a:gdLst>
                <a:gd name="connsiteX0" fmla="*/ 0 w 1333500"/>
                <a:gd name="connsiteY0" fmla="*/ 501650 h 501650"/>
                <a:gd name="connsiteX1" fmla="*/ 460375 w 1333500"/>
                <a:gd name="connsiteY1" fmla="*/ 184150 h 501650"/>
                <a:gd name="connsiteX2" fmla="*/ 1333500 w 1333500"/>
                <a:gd name="connsiteY2" fmla="*/ 0 h 50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501650">
                  <a:moveTo>
                    <a:pt x="0" y="501650"/>
                  </a:moveTo>
                  <a:cubicBezTo>
                    <a:pt x="119062" y="384704"/>
                    <a:pt x="238125" y="267758"/>
                    <a:pt x="460375" y="184150"/>
                  </a:cubicBezTo>
                  <a:cubicBezTo>
                    <a:pt x="682625" y="100542"/>
                    <a:pt x="1008062" y="50271"/>
                    <a:pt x="1333500" y="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497111-4FAA-4E3A-9A60-CBE014536C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6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46"/>
    </mc:Choice>
    <mc:Fallback xmlns="">
      <p:transition spd="slow" advTm="19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88000"/>
            <a:ext cx="8343900" cy="3365893"/>
          </a:xfrm>
        </p:spPr>
        <p:txBody>
          <a:bodyPr/>
          <a:lstStyle/>
          <a:p>
            <a:r>
              <a:rPr lang="en-AU" dirty="0"/>
              <a:t>We consider sensors running local estimation filters</a:t>
            </a:r>
          </a:p>
          <a:p>
            <a:endParaRPr lang="en-AU" dirty="0"/>
          </a:p>
          <a:p>
            <a:r>
              <a:rPr lang="en-AU" dirty="0"/>
              <a:t>Central fusion of state estimates is computed by an untrusted party</a:t>
            </a:r>
          </a:p>
          <a:p>
            <a:endParaRPr lang="en-AU" dirty="0"/>
          </a:p>
          <a:p>
            <a:r>
              <a:rPr lang="en-AU" dirty="0"/>
              <a:t>Resulting estimate is encrypted and can be queried by the key holding party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071A88-E2D6-40DA-AE1C-46C4C67A3318}"/>
              </a:ext>
            </a:extLst>
          </p:cNvPr>
          <p:cNvGrpSpPr/>
          <p:nvPr/>
        </p:nvGrpSpPr>
        <p:grpSpPr>
          <a:xfrm>
            <a:off x="1429308" y="3092825"/>
            <a:ext cx="6285383" cy="1558533"/>
            <a:chOff x="1614071" y="3087463"/>
            <a:chExt cx="6285383" cy="1558533"/>
          </a:xfrm>
        </p:grpSpPr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EA5A2833-5F2D-4DB2-83D1-33C9470F9516}"/>
                </a:ext>
              </a:extLst>
            </p:cNvPr>
            <p:cNvSpPr/>
            <p:nvPr/>
          </p:nvSpPr>
          <p:spPr>
            <a:xfrm>
              <a:off x="5537023" y="3466475"/>
              <a:ext cx="823147" cy="734865"/>
            </a:xfrm>
            <a:prstGeom prst="cloud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20588C-8BAE-49CB-88C2-1403B6450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18841" y="3561094"/>
              <a:ext cx="319443" cy="31572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0917FE4-7B7A-43B5-8C61-98BB8968E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109" y="3676044"/>
              <a:ext cx="298976" cy="3157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B6200EE-4A40-42B6-974A-46732D075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18841" y="3087463"/>
              <a:ext cx="319443" cy="31572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FBF15A5-39E3-4552-9B66-B0E527A99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019863" y="4326553"/>
              <a:ext cx="319443" cy="31944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7DDB6B9-92AD-4C72-B5F7-7D9946084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14071" y="3496625"/>
              <a:ext cx="603050" cy="592999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B8390EF-732A-4662-9D21-84DEBAE8D5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645" y="3282414"/>
              <a:ext cx="635492" cy="296512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4A50222-154B-4326-B538-7E17B16459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90645" y="3773857"/>
              <a:ext cx="635493" cy="35863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E5623D7-3499-44F7-96CB-3946662C93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15476" y="4004651"/>
              <a:ext cx="615904" cy="459345"/>
            </a:xfrm>
            <a:prstGeom prst="line">
              <a:avLst/>
            </a:prstGeom>
            <a:ln w="19050">
              <a:solidFill>
                <a:srgbClr val="00B0F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2DA7769-7BF0-4292-B6B0-2AF0CF78CD4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033663" y="4085231"/>
              <a:ext cx="301714" cy="32914"/>
            </a:xfrm>
            <a:prstGeom prst="rect">
              <a:avLst/>
            </a:prstGeom>
          </p:spPr>
        </p:pic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2206B84-C433-46E8-AC30-5060A30022B2}"/>
                </a:ext>
              </a:extLst>
            </p:cNvPr>
            <p:cNvSpPr/>
            <p:nvPr/>
          </p:nvSpPr>
          <p:spPr>
            <a:xfrm>
              <a:off x="4187274" y="3282414"/>
              <a:ext cx="1273049" cy="463550"/>
            </a:xfrm>
            <a:custGeom>
              <a:avLst/>
              <a:gdLst>
                <a:gd name="connsiteX0" fmla="*/ 0 w 1298575"/>
                <a:gd name="connsiteY0" fmla="*/ 0 h 454025"/>
                <a:gd name="connsiteX1" fmla="*/ 660400 w 1298575"/>
                <a:gd name="connsiteY1" fmla="*/ 292100 h 454025"/>
                <a:gd name="connsiteX2" fmla="*/ 1298575 w 1298575"/>
                <a:gd name="connsiteY2" fmla="*/ 454025 h 45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8575" h="454025">
                  <a:moveTo>
                    <a:pt x="0" y="0"/>
                  </a:moveTo>
                  <a:cubicBezTo>
                    <a:pt x="221985" y="108214"/>
                    <a:pt x="443971" y="216429"/>
                    <a:pt x="660400" y="292100"/>
                  </a:cubicBezTo>
                  <a:cubicBezTo>
                    <a:pt x="876829" y="367771"/>
                    <a:pt x="1087702" y="410898"/>
                    <a:pt x="1298575" y="45402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74C6121-C026-4275-8EDD-F002BD4409D1}"/>
                </a:ext>
              </a:extLst>
            </p:cNvPr>
            <p:cNvSpPr/>
            <p:nvPr/>
          </p:nvSpPr>
          <p:spPr>
            <a:xfrm>
              <a:off x="4184101" y="3745964"/>
              <a:ext cx="1273048" cy="116548"/>
            </a:xfrm>
            <a:custGeom>
              <a:avLst/>
              <a:gdLst>
                <a:gd name="connsiteX0" fmla="*/ 0 w 952500"/>
                <a:gd name="connsiteY0" fmla="*/ 0 h 142875"/>
                <a:gd name="connsiteX1" fmla="*/ 463550 w 952500"/>
                <a:gd name="connsiteY1" fmla="*/ 107950 h 142875"/>
                <a:gd name="connsiteX2" fmla="*/ 952500 w 952500"/>
                <a:gd name="connsiteY2" fmla="*/ 14287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00" h="142875">
                  <a:moveTo>
                    <a:pt x="0" y="0"/>
                  </a:moveTo>
                  <a:cubicBezTo>
                    <a:pt x="152400" y="42069"/>
                    <a:pt x="304800" y="84138"/>
                    <a:pt x="463550" y="107950"/>
                  </a:cubicBezTo>
                  <a:cubicBezTo>
                    <a:pt x="622300" y="131762"/>
                    <a:pt x="787400" y="137318"/>
                    <a:pt x="952500" y="142875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CF13B4B-12A5-4845-BE33-77CB8293871D}"/>
                </a:ext>
              </a:extLst>
            </p:cNvPr>
            <p:cNvSpPr/>
            <p:nvPr/>
          </p:nvSpPr>
          <p:spPr>
            <a:xfrm>
              <a:off x="4183081" y="3975603"/>
              <a:ext cx="1280417" cy="459346"/>
            </a:xfrm>
            <a:custGeom>
              <a:avLst/>
              <a:gdLst>
                <a:gd name="connsiteX0" fmla="*/ 0 w 1333500"/>
                <a:gd name="connsiteY0" fmla="*/ 501650 h 501650"/>
                <a:gd name="connsiteX1" fmla="*/ 460375 w 1333500"/>
                <a:gd name="connsiteY1" fmla="*/ 184150 h 501650"/>
                <a:gd name="connsiteX2" fmla="*/ 1333500 w 1333500"/>
                <a:gd name="connsiteY2" fmla="*/ 0 h 50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3500" h="501650">
                  <a:moveTo>
                    <a:pt x="0" y="501650"/>
                  </a:moveTo>
                  <a:cubicBezTo>
                    <a:pt x="119062" y="384704"/>
                    <a:pt x="238125" y="267758"/>
                    <a:pt x="460375" y="184150"/>
                  </a:cubicBezTo>
                  <a:cubicBezTo>
                    <a:pt x="682625" y="100542"/>
                    <a:pt x="1008062" y="50271"/>
                    <a:pt x="1333500" y="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0103100-9E40-4C3D-A5CA-768382A73C60}"/>
                </a:ext>
              </a:extLst>
            </p:cNvPr>
            <p:cNvSpPr txBox="1"/>
            <p:nvPr/>
          </p:nvSpPr>
          <p:spPr>
            <a:xfrm>
              <a:off x="3421741" y="3174692"/>
              <a:ext cx="666811" cy="21544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800" dirty="0"/>
                <a:t>Estimate 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2D6923-F1CE-4F5A-B35F-63A849909D8D}"/>
                </a:ext>
              </a:extLst>
            </p:cNvPr>
            <p:cNvSpPr txBox="1"/>
            <p:nvPr/>
          </p:nvSpPr>
          <p:spPr>
            <a:xfrm>
              <a:off x="3427787" y="3618463"/>
              <a:ext cx="666811" cy="21544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800" dirty="0"/>
                <a:t>Estimate 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412491-C4B9-45C9-BC06-AD0616700794}"/>
                </a:ext>
              </a:extLst>
            </p:cNvPr>
            <p:cNvSpPr txBox="1"/>
            <p:nvPr/>
          </p:nvSpPr>
          <p:spPr>
            <a:xfrm>
              <a:off x="3427788" y="4378552"/>
              <a:ext cx="666811" cy="21544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800" dirty="0"/>
                <a:t>Estimate 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9CC4043-625C-4A8C-87C8-05596A6B8EEE}"/>
                </a:ext>
              </a:extLst>
            </p:cNvPr>
            <p:cNvSpPr txBox="1"/>
            <p:nvPr/>
          </p:nvSpPr>
          <p:spPr>
            <a:xfrm>
              <a:off x="5700922" y="4269358"/>
              <a:ext cx="495347" cy="215444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AU" sz="800" dirty="0"/>
                <a:t>Fusion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115665-05EC-413C-8FB8-CBC365D2F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10452" y="3615639"/>
              <a:ext cx="289002" cy="486049"/>
            </a:xfrm>
            <a:prstGeom prst="rect">
              <a:avLst/>
            </a:prstGeom>
          </p:spPr>
        </p:pic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842310-BA67-436B-B576-73BDF83425B0}"/>
                </a:ext>
              </a:extLst>
            </p:cNvPr>
            <p:cNvSpPr/>
            <p:nvPr/>
          </p:nvSpPr>
          <p:spPr>
            <a:xfrm>
              <a:off x="6442681" y="3846064"/>
              <a:ext cx="1040043" cy="0"/>
            </a:xfrm>
            <a:custGeom>
              <a:avLst/>
              <a:gdLst>
                <a:gd name="connsiteX0" fmla="*/ 0 w 1040043"/>
                <a:gd name="connsiteY0" fmla="*/ 0 h 0"/>
                <a:gd name="connsiteX1" fmla="*/ 1040043 w 104004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0043">
                  <a:moveTo>
                    <a:pt x="0" y="0"/>
                  </a:moveTo>
                  <a:lnTo>
                    <a:pt x="1040043" y="0"/>
                  </a:lnTo>
                </a:path>
              </a:pathLst>
            </a:custGeom>
            <a:noFill/>
            <a:ln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F12A052-18D1-49BD-A6D0-953F57851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627675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57"/>
    </mc:Choice>
    <mc:Fallback xmlns="">
      <p:transition spd="slow" advTm="40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Fully homomorphic encryption suitable for untrusted cloud computation but slow for real-time systems</a:t>
            </a:r>
          </a:p>
          <a:p>
            <a:endParaRPr lang="en-AU" dirty="0"/>
          </a:p>
          <a:p>
            <a:r>
              <a:rPr lang="en-AU" dirty="0"/>
              <a:t>Existing methods typically fuse measurements only</a:t>
            </a:r>
          </a:p>
          <a:p>
            <a:endParaRPr lang="en-AU" dirty="0"/>
          </a:p>
          <a:p>
            <a:r>
              <a:rPr lang="en-AU" dirty="0"/>
              <a:t>Model(s) need to be known by the fuser</a:t>
            </a:r>
          </a:p>
          <a:p>
            <a:endParaRPr lang="en-AU" dirty="0"/>
          </a:p>
          <a:p>
            <a:r>
              <a:rPr lang="en-AU" dirty="0">
                <a:solidFill>
                  <a:srgbClr val="C00000"/>
                </a:solidFill>
              </a:rPr>
              <a:t>No general purpose homomorphic estimate fusion algorithm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Related Methods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63C5EAB-C03A-4B40-985F-06580DB79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97"/>
    </mc:Choice>
    <mc:Fallback xmlns="">
      <p:transition spd="slow" advTm="57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Conservative fusion method without cross-covariance knowledge (CI)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tx2"/>
                </a:solidFill>
              </a:rPr>
              <a:t>Weights                                            chosen to minimise some property</a:t>
            </a:r>
          </a:p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Method Overview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8AA2AD-FAA8-429A-A878-4466AB8A41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89" y="4182970"/>
            <a:ext cx="2833191" cy="15851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AD8A6AB-11B7-4192-891A-8135119465C2}"/>
              </a:ext>
            </a:extLst>
          </p:cNvPr>
          <p:cNvGrpSpPr/>
          <p:nvPr/>
        </p:nvGrpSpPr>
        <p:grpSpPr>
          <a:xfrm>
            <a:off x="790121" y="1665484"/>
            <a:ext cx="7563758" cy="2290089"/>
            <a:chOff x="456292" y="1529083"/>
            <a:chExt cx="8063776" cy="244148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221923E-7D9E-4543-9DA6-B27A5D2D9E0F}"/>
                </a:ext>
              </a:extLst>
            </p:cNvPr>
            <p:cNvGrpSpPr/>
            <p:nvPr/>
          </p:nvGrpSpPr>
          <p:grpSpPr>
            <a:xfrm>
              <a:off x="456292" y="1529083"/>
              <a:ext cx="8063776" cy="2441480"/>
              <a:chOff x="396000" y="1655636"/>
              <a:chExt cx="8343900" cy="252629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AF4DD43-9B31-4CB0-B8E2-F5AAC9BA56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8603" y="1827967"/>
                <a:ext cx="535438" cy="172936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D0BA00D-4921-49F8-9B1E-79A742179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4914" y="2407898"/>
                <a:ext cx="539872" cy="172936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242AEAB2-A13F-4176-B348-198B3B86E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7542" y="3425548"/>
                <a:ext cx="577563" cy="174045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654D343-0DFA-4A15-83EF-1FBB56414309}"/>
                  </a:ext>
                </a:extLst>
              </p:cNvPr>
              <p:cNvGrpSpPr/>
              <p:nvPr/>
            </p:nvGrpSpPr>
            <p:grpSpPr>
              <a:xfrm>
                <a:off x="396000" y="1655636"/>
                <a:ext cx="8343900" cy="2526294"/>
                <a:chOff x="396000" y="1655636"/>
                <a:chExt cx="8343900" cy="252629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35FAA3B4-6C9A-4E40-AC2F-03578DFAB229}"/>
                    </a:ext>
                  </a:extLst>
                </p:cNvPr>
                <p:cNvGrpSpPr/>
                <p:nvPr/>
              </p:nvGrpSpPr>
              <p:grpSpPr>
                <a:xfrm>
                  <a:off x="396000" y="1655636"/>
                  <a:ext cx="8343900" cy="2526294"/>
                  <a:chOff x="1614071" y="3087463"/>
                  <a:chExt cx="6285383" cy="1903034"/>
                </a:xfrm>
              </p:grpSpPr>
              <p:sp>
                <p:nvSpPr>
                  <p:cNvPr id="13" name="Cloud 12">
                    <a:extLst>
                      <a:ext uri="{FF2B5EF4-FFF2-40B4-BE49-F238E27FC236}">
                        <a16:creationId xmlns:a16="http://schemas.microsoft.com/office/drawing/2014/main" id="{C216C6A5-2534-49A2-8948-4989B543653F}"/>
                      </a:ext>
                    </a:extLst>
                  </p:cNvPr>
                  <p:cNvSpPr/>
                  <p:nvPr/>
                </p:nvSpPr>
                <p:spPr>
                  <a:xfrm>
                    <a:off x="5537023" y="3466475"/>
                    <a:ext cx="823147" cy="734865"/>
                  </a:xfrm>
                  <a:prstGeom prst="cloud">
                    <a:avLst/>
                  </a:prstGeom>
                  <a:solidFill>
                    <a:srgbClr val="FF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935AA8B8-1A59-4F86-82B9-C9F4AE0F64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3018841" y="3561094"/>
                    <a:ext cx="319443" cy="315729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BFF74F68-636C-4707-ACF8-002B4B104D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99109" y="3676044"/>
                    <a:ext cx="298976" cy="315729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AE1A0D60-1B1C-4A22-8AF3-494E3B1261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3018841" y="3087463"/>
                    <a:ext cx="319443" cy="315729"/>
                  </a:xfrm>
                  <a:prstGeom prst="rect">
                    <a:avLst/>
                  </a:prstGeom>
                </p:spPr>
              </p:pic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FB1A4446-34F2-4BB3-B104-71666D56929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0800000">
                    <a:off x="3019863" y="4326553"/>
                    <a:ext cx="319443" cy="319443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4720E1BF-3DC0-4295-9966-AEFE298EAB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1614071" y="3496625"/>
                    <a:ext cx="603050" cy="592999"/>
                  </a:xfrm>
                  <a:prstGeom prst="rect">
                    <a:avLst/>
                  </a:prstGeom>
                </p:spPr>
              </p:pic>
              <p:cxnSp>
                <p:nvCxnSpPr>
                  <p:cNvPr id="21" name="Straight Connector 20">
                    <a:extLst>
                      <a:ext uri="{FF2B5EF4-FFF2-40B4-BE49-F238E27FC236}">
                        <a16:creationId xmlns:a16="http://schemas.microsoft.com/office/drawing/2014/main" id="{B2D0016A-4B59-4CE2-B3F4-8CDDDD37EC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90645" y="3282414"/>
                    <a:ext cx="635492" cy="296512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3C8B331B-D296-4404-A2BF-FE34B19FEF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90645" y="3773857"/>
                    <a:ext cx="635493" cy="35863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9FE0AAC7-C4B8-4176-A13C-8AC9DC9F67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2315476" y="4004651"/>
                    <a:ext cx="615904" cy="459345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30BF0572-8F62-4271-AF49-242340FEC53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16200000">
                    <a:off x="3033663" y="4085231"/>
                    <a:ext cx="301714" cy="32914"/>
                  </a:xfrm>
                  <a:prstGeom prst="rect">
                    <a:avLst/>
                  </a:prstGeom>
                </p:spPr>
              </p:pic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638D6631-F390-49C8-84C2-463882B3AADB}"/>
                      </a:ext>
                    </a:extLst>
                  </p:cNvPr>
                  <p:cNvSpPr/>
                  <p:nvPr/>
                </p:nvSpPr>
                <p:spPr>
                  <a:xfrm>
                    <a:off x="4342214" y="3282414"/>
                    <a:ext cx="1118109" cy="463550"/>
                  </a:xfrm>
                  <a:custGeom>
                    <a:avLst/>
                    <a:gdLst>
                      <a:gd name="connsiteX0" fmla="*/ 0 w 1298575"/>
                      <a:gd name="connsiteY0" fmla="*/ 0 h 454025"/>
                      <a:gd name="connsiteX1" fmla="*/ 660400 w 1298575"/>
                      <a:gd name="connsiteY1" fmla="*/ 292100 h 454025"/>
                      <a:gd name="connsiteX2" fmla="*/ 1298575 w 1298575"/>
                      <a:gd name="connsiteY2" fmla="*/ 454025 h 4540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98575" h="454025">
                        <a:moveTo>
                          <a:pt x="0" y="0"/>
                        </a:moveTo>
                        <a:cubicBezTo>
                          <a:pt x="221985" y="108214"/>
                          <a:pt x="443971" y="216429"/>
                          <a:pt x="660400" y="292100"/>
                        </a:cubicBezTo>
                        <a:cubicBezTo>
                          <a:pt x="876829" y="367771"/>
                          <a:pt x="1087702" y="410898"/>
                          <a:pt x="1298575" y="454025"/>
                        </a:cubicBezTo>
                      </a:path>
                    </a:pathLst>
                  </a:custGeom>
                  <a:noFill/>
                  <a:ln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1D118A94-6A1D-43A2-A491-8744B60AD873}"/>
                      </a:ext>
                    </a:extLst>
                  </p:cNvPr>
                  <p:cNvSpPr/>
                  <p:nvPr/>
                </p:nvSpPr>
                <p:spPr>
                  <a:xfrm>
                    <a:off x="4339040" y="3745964"/>
                    <a:ext cx="1118108" cy="116548"/>
                  </a:xfrm>
                  <a:custGeom>
                    <a:avLst/>
                    <a:gdLst>
                      <a:gd name="connsiteX0" fmla="*/ 0 w 952500"/>
                      <a:gd name="connsiteY0" fmla="*/ 0 h 142875"/>
                      <a:gd name="connsiteX1" fmla="*/ 463550 w 952500"/>
                      <a:gd name="connsiteY1" fmla="*/ 107950 h 142875"/>
                      <a:gd name="connsiteX2" fmla="*/ 952500 w 952500"/>
                      <a:gd name="connsiteY2" fmla="*/ 142875 h 1428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952500" h="142875">
                        <a:moveTo>
                          <a:pt x="0" y="0"/>
                        </a:moveTo>
                        <a:cubicBezTo>
                          <a:pt x="152400" y="42069"/>
                          <a:pt x="304800" y="84138"/>
                          <a:pt x="463550" y="107950"/>
                        </a:cubicBezTo>
                        <a:cubicBezTo>
                          <a:pt x="622300" y="131762"/>
                          <a:pt x="787400" y="137318"/>
                          <a:pt x="952500" y="142875"/>
                        </a:cubicBezTo>
                      </a:path>
                    </a:pathLst>
                  </a:custGeom>
                  <a:noFill/>
                  <a:ln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B2302A49-8601-465C-8095-5DE9A8B34DA8}"/>
                      </a:ext>
                    </a:extLst>
                  </p:cNvPr>
                  <p:cNvSpPr/>
                  <p:nvPr/>
                </p:nvSpPr>
                <p:spPr>
                  <a:xfrm>
                    <a:off x="4338918" y="3975603"/>
                    <a:ext cx="1124580" cy="459346"/>
                  </a:xfrm>
                  <a:custGeom>
                    <a:avLst/>
                    <a:gdLst>
                      <a:gd name="connsiteX0" fmla="*/ 0 w 1333500"/>
                      <a:gd name="connsiteY0" fmla="*/ 501650 h 501650"/>
                      <a:gd name="connsiteX1" fmla="*/ 460375 w 1333500"/>
                      <a:gd name="connsiteY1" fmla="*/ 184150 h 501650"/>
                      <a:gd name="connsiteX2" fmla="*/ 1333500 w 1333500"/>
                      <a:gd name="connsiteY2" fmla="*/ 0 h 501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3500" h="501650">
                        <a:moveTo>
                          <a:pt x="0" y="501650"/>
                        </a:moveTo>
                        <a:cubicBezTo>
                          <a:pt x="119062" y="384704"/>
                          <a:pt x="238125" y="267758"/>
                          <a:pt x="460375" y="184150"/>
                        </a:cubicBezTo>
                        <a:cubicBezTo>
                          <a:pt x="682625" y="100542"/>
                          <a:pt x="1008062" y="50271"/>
                          <a:pt x="1333500" y="0"/>
                        </a:cubicBezTo>
                      </a:path>
                    </a:pathLst>
                  </a:custGeom>
                  <a:noFill/>
                  <a:ln>
                    <a:headEnd type="none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dirty="0"/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FB741B1B-D5F8-4827-97DB-3131A3B3A87E}"/>
                      </a:ext>
                    </a:extLst>
                  </p:cNvPr>
                  <p:cNvSpPr txBox="1"/>
                  <p:nvPr/>
                </p:nvSpPr>
                <p:spPr>
                  <a:xfrm>
                    <a:off x="3421741" y="3174692"/>
                    <a:ext cx="666811" cy="197017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AU" sz="800" dirty="0"/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F7E1AFC1-711D-487B-9A5C-6F85C0ECDFD9}"/>
                      </a:ext>
                    </a:extLst>
                  </p:cNvPr>
                  <p:cNvSpPr txBox="1"/>
                  <p:nvPr/>
                </p:nvSpPr>
                <p:spPr>
                  <a:xfrm>
                    <a:off x="3427787" y="3618463"/>
                    <a:ext cx="666811" cy="197017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AU" sz="800" dirty="0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60E42BD-9106-4F91-82F4-62AB2F4A0A10}"/>
                      </a:ext>
                    </a:extLst>
                  </p:cNvPr>
                  <p:cNvSpPr txBox="1"/>
                  <p:nvPr/>
                </p:nvSpPr>
                <p:spPr>
                  <a:xfrm>
                    <a:off x="3427788" y="4378552"/>
                    <a:ext cx="666811" cy="197017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AU" sz="800" dirty="0"/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1BC7159A-CF69-42B2-9CE8-B11EB66FB1D3}"/>
                      </a:ext>
                    </a:extLst>
                  </p:cNvPr>
                  <p:cNvSpPr txBox="1"/>
                  <p:nvPr/>
                </p:nvSpPr>
                <p:spPr>
                  <a:xfrm>
                    <a:off x="5381655" y="4269357"/>
                    <a:ext cx="1156600" cy="721140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endParaRPr lang="en-AU" sz="800" dirty="0"/>
                  </a:p>
                </p:txBody>
              </p:sp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EF1C31E8-5B64-4FA7-B3DE-B3BC5FE6FA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610452" y="3615639"/>
                    <a:ext cx="289002" cy="486049"/>
                  </a:xfrm>
                  <a:prstGeom prst="rect">
                    <a:avLst/>
                  </a:prstGeom>
                </p:spPr>
              </p:pic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CACB1D7C-011F-49BA-B799-194B9D3BBB6E}"/>
                      </a:ext>
                    </a:extLst>
                  </p:cNvPr>
                  <p:cNvSpPr/>
                  <p:nvPr/>
                </p:nvSpPr>
                <p:spPr>
                  <a:xfrm>
                    <a:off x="6442681" y="3846064"/>
                    <a:ext cx="1040043" cy="0"/>
                  </a:xfrm>
                  <a:custGeom>
                    <a:avLst/>
                    <a:gdLst>
                      <a:gd name="connsiteX0" fmla="*/ 0 w 1040043"/>
                      <a:gd name="connsiteY0" fmla="*/ 0 h 0"/>
                      <a:gd name="connsiteX1" fmla="*/ 1040043 w 1040043"/>
                      <a:gd name="connsiteY1" fmla="*/ 0 h 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040043">
                        <a:moveTo>
                          <a:pt x="0" y="0"/>
                        </a:moveTo>
                        <a:lnTo>
                          <a:pt x="1040043" y="0"/>
                        </a:lnTo>
                      </a:path>
                    </a:pathLst>
                  </a:custGeom>
                  <a:noFill/>
                  <a:ln>
                    <a:headEnd type="arrow" w="med" len="med"/>
                    <a:tailEnd type="arrow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/>
                  </a:p>
                </p:txBody>
              </p:sp>
            </p:grpSp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537A0836-6BD2-4BFA-946D-83D050E2FBB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46033" y="3256237"/>
                  <a:ext cx="1408170" cy="430301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1C690065-351C-4052-91C1-B6F563B359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61733" y="3718163"/>
                  <a:ext cx="1176769" cy="432147"/>
                </a:xfrm>
                <a:prstGeom prst="rect">
                  <a:avLst/>
                </a:prstGeom>
              </p:spPr>
            </p:pic>
          </p:grpSp>
        </p:grp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6376BF8-83CF-4890-B472-B42D5077B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705217" y="2256090"/>
              <a:ext cx="176424" cy="176424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7A6D1E4-18CD-4267-BB70-F9F19FC0E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706875" y="1679161"/>
              <a:ext cx="176424" cy="176424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F586B77-14FA-4223-A93D-8088921DA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705217" y="3206881"/>
              <a:ext cx="176424" cy="17642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E6C601C-891D-42F1-8A8D-37B0CA1A2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820634" y="3419761"/>
              <a:ext cx="176424" cy="176424"/>
            </a:xfrm>
            <a:prstGeom prst="rect">
              <a:avLst/>
            </a:prstGeom>
          </p:spPr>
        </p:pic>
      </p:grp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3D8CA74-48AC-467A-BA27-66627AD6E8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06"/>
    </mc:Choice>
    <mc:Fallback xmlns="">
      <p:transition spd="slow" advTm="48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84" x="6850063" y="1647825"/>
          <p14:tracePt t="7052" x="6800850" y="1666875"/>
          <p14:tracePt t="7060" x="6697663" y="1693863"/>
          <p14:tracePt t="7069" x="6562725" y="1738313"/>
          <p14:tracePt t="7083" x="6202363" y="1806575"/>
          <p14:tracePt t="7088" x="5983288" y="1844675"/>
          <p14:tracePt t="7097" x="5775325" y="1855788"/>
          <p14:tracePt t="7101" x="5545138" y="1866900"/>
          <p14:tracePt t="7109" x="5337175" y="1866900"/>
          <p14:tracePt t="7115" x="5133975" y="1866900"/>
          <p14:tracePt t="7123" x="4902200" y="1878013"/>
          <p14:tracePt t="7130" x="4694238" y="1878013"/>
          <p14:tracePt t="7137" x="4491038" y="1878013"/>
          <p14:tracePt t="7144" x="4324350" y="1878013"/>
          <p14:tracePt t="7151" x="4138613" y="1878013"/>
          <p14:tracePt t="7159" x="4029075" y="1878013"/>
          <p14:tracePt t="7166" x="3889375" y="1878013"/>
          <p14:tracePt t="7180" x="3719513" y="1874838"/>
          <p14:tracePt t="7186" x="3648075" y="1866900"/>
          <p14:tracePt t="7194" x="3606800" y="1858963"/>
          <p14:tracePt t="7200" x="3560763" y="1844675"/>
          <p14:tracePt t="7208" x="3538538" y="1839913"/>
          <p14:tracePt t="7215" x="3508375" y="1839913"/>
          <p14:tracePt t="7222" x="3492500" y="1839913"/>
          <p14:tracePt t="7229" x="3481388" y="1839913"/>
          <p14:tracePt t="7236" x="3473450" y="1839913"/>
          <p14:tracePt t="7244" x="3454400" y="1839913"/>
          <p14:tracePt t="7250" x="3451225" y="1839913"/>
          <p14:tracePt t="7258" x="3448050" y="1839913"/>
          <p14:tracePt t="7265" x="3443288" y="1839913"/>
          <p14:tracePt t="7272" x="3440113" y="1839913"/>
          <p14:tracePt t="7279" x="3435350" y="1839913"/>
          <p14:tracePt t="7286" x="3432175" y="1839913"/>
          <p14:tracePt t="7294" x="3421063" y="1836738"/>
          <p14:tracePt t="7300" x="3405188" y="1828800"/>
          <p14:tracePt t="7309" x="3394075" y="1825625"/>
          <p14:tracePt t="7315" x="3382963" y="1817688"/>
          <p14:tracePt t="7322" x="3371850" y="1814513"/>
          <p14:tracePt t="7329" x="3355975" y="1809750"/>
          <p14:tracePt t="7336" x="3344863" y="1803400"/>
          <p14:tracePt t="7344" x="3333750" y="1790700"/>
          <p14:tracePt t="7350" x="3325813" y="1790700"/>
          <p14:tracePt t="7359" x="3322638" y="1790700"/>
          <p14:tracePt t="7365" x="3319463" y="1790700"/>
          <p14:tracePt t="7373" x="3308350" y="1790700"/>
          <p14:tracePt t="7379" x="3303588" y="1787525"/>
          <p14:tracePt t="7386" x="3300413" y="1787525"/>
          <p14:tracePt t="7394" x="3295650" y="1784350"/>
          <p14:tracePt t="7409" x="3295650" y="1779588"/>
          <p14:tracePt t="7445" x="3295650" y="1776413"/>
          <p14:tracePt t="7459" x="3303588" y="1765300"/>
          <p14:tracePt t="7467" x="3330575" y="1754188"/>
          <p14:tracePt t="7476" x="3352800" y="1741488"/>
          <p14:tracePt t="7481" x="3409950" y="1719263"/>
          <p14:tracePt t="7487" x="3473450" y="1693863"/>
          <p14:tracePt t="7495" x="3546475" y="1662113"/>
          <p14:tracePt t="7502" x="3617913" y="1636713"/>
          <p14:tracePt t="7509" x="3689350" y="1620838"/>
          <p14:tracePt t="7516" x="3752850" y="1606550"/>
          <p14:tracePt t="7525" x="3806825" y="1590675"/>
          <p14:tracePt t="7530" x="3840163" y="1582738"/>
          <p14:tracePt t="7537" x="3870325" y="1582738"/>
          <p14:tracePt t="7545" x="3886200" y="1582738"/>
          <p14:tracePt t="7552" x="3905250" y="1582738"/>
          <p14:tracePt t="7560" x="3919538" y="1582738"/>
          <p14:tracePt t="7566" x="3924300" y="1582738"/>
          <p14:tracePt t="7575" x="3927475" y="1582738"/>
          <p14:tracePt t="7580" x="3930650" y="1582738"/>
          <p14:tracePt t="7587" x="3935413" y="1582738"/>
          <p14:tracePt t="7595" x="3935413" y="1595438"/>
          <p14:tracePt t="7623" x="3935413" y="1598613"/>
          <p14:tracePt t="7630" x="3943350" y="1598613"/>
          <p14:tracePt t="7740" x="3938588" y="1598613"/>
          <p14:tracePt t="7746" x="3935413" y="1587500"/>
          <p14:tracePt t="7754" x="3930650" y="1582738"/>
          <p14:tracePt t="7763" x="3924300" y="1579563"/>
          <p14:tracePt t="7769" x="3897313" y="1571625"/>
          <p14:tracePt t="7779" x="3875088" y="1560513"/>
          <p14:tracePt t="7783" x="3829050" y="1546225"/>
          <p14:tracePt t="7788" x="3798888" y="1538288"/>
          <p14:tracePt t="7796" x="3752850" y="1527175"/>
          <p14:tracePt t="7802" x="3730625" y="1519238"/>
          <p14:tracePt t="7811" x="3697288" y="1511300"/>
          <p14:tracePt t="7817" x="3681413" y="1508125"/>
          <p14:tracePt t="7826" x="3662363" y="1500188"/>
          <p14:tracePt t="7831" x="3648075" y="1500188"/>
          <p14:tracePt t="7838" x="3640138" y="1500188"/>
          <p14:tracePt t="7846" x="3629025" y="1500188"/>
          <p14:tracePt t="7853" x="3625850" y="1500188"/>
          <p14:tracePt t="7860" x="3621088" y="1500188"/>
          <p14:tracePt t="7867" x="3609975" y="1500188"/>
          <p14:tracePt t="7875" x="3594100" y="1500188"/>
          <p14:tracePt t="7882" x="3582988" y="1500188"/>
          <p14:tracePt t="7888" x="3568700" y="1500188"/>
          <p14:tracePt t="7896" x="3538538" y="1500188"/>
          <p14:tracePt t="7902" x="3508375" y="1500188"/>
          <p14:tracePt t="7911" x="3467100" y="1500188"/>
          <p14:tracePt t="7917" x="3435350" y="1500188"/>
          <p14:tracePt t="7926" x="3394075" y="1500188"/>
          <p14:tracePt t="7931" x="3363913" y="1500188"/>
          <p14:tracePt t="7947" x="3292475" y="1500188"/>
          <p14:tracePt t="7953" x="3251200" y="1500188"/>
          <p14:tracePt t="7961" x="3228975" y="1503363"/>
          <p14:tracePt t="7968" x="3194050" y="1503363"/>
          <p14:tracePt t="7976" x="3179763" y="1503363"/>
          <p14:tracePt t="7982" x="3155950" y="1503363"/>
          <p14:tracePt t="7988" x="3141663" y="1508125"/>
          <p14:tracePt t="7996" x="3122613" y="1508125"/>
          <p14:tracePt t="8003" x="3100388" y="1516063"/>
          <p14:tracePt t="8012" x="3092450" y="1519238"/>
          <p14:tracePt t="8017" x="3081338" y="1530350"/>
          <p14:tracePt t="8026" x="3068638" y="1538288"/>
          <p14:tracePt t="8031" x="3057525" y="1541463"/>
          <p14:tracePt t="8039" x="3051175" y="1546225"/>
          <p14:tracePt t="8047" x="3043238" y="1546225"/>
          <p14:tracePt t="8053" x="3038475" y="1549400"/>
          <p14:tracePt t="8061" x="3035300" y="1557338"/>
          <p14:tracePt t="8068" x="3032125" y="1557338"/>
          <p14:tracePt t="8076" x="3027363" y="1557338"/>
          <p14:tracePt t="8082" x="3024188" y="1557338"/>
          <p14:tracePt t="8089" x="3021013" y="1557338"/>
          <p14:tracePt t="8096" x="3013075" y="1557338"/>
          <p14:tracePt t="8139" x="3005138" y="1557338"/>
          <p14:tracePt t="8153" x="3001963" y="1557338"/>
          <p14:tracePt t="8161" x="2997200" y="1560513"/>
          <p14:tracePt t="8168" x="2994025" y="1560513"/>
          <p14:tracePt t="8176" x="2989263" y="1565275"/>
          <p14:tracePt t="8182" x="2982913" y="1568450"/>
          <p14:tracePt t="8189" x="2974975" y="1579563"/>
          <p14:tracePt t="8197" x="2955925" y="1582738"/>
          <p14:tracePt t="8203" x="2947988" y="1587500"/>
          <p14:tracePt t="8211" x="2936875" y="1595438"/>
          <p14:tracePt t="8217" x="2925763" y="1598613"/>
          <p14:tracePt t="8225" x="2914650" y="1601788"/>
          <p14:tracePt t="8231" x="2898775" y="1609725"/>
          <p14:tracePt t="8238" x="2887663" y="1614488"/>
          <p14:tracePt t="8246" x="2879725" y="1620838"/>
          <p14:tracePt t="8253" x="2873375" y="1625600"/>
          <p14:tracePt t="8261" x="2868613" y="1631950"/>
          <p14:tracePt t="8267" x="2865438" y="1644650"/>
          <p14:tracePt t="8275" x="2854325" y="1647825"/>
          <p14:tracePt t="8281" x="2849563" y="1655763"/>
          <p14:tracePt t="8289" x="2846388" y="1658938"/>
          <p14:tracePt t="8296" x="2843213" y="1662113"/>
          <p14:tracePt t="8303" x="2843213" y="1666875"/>
          <p14:tracePt t="8311" x="2843213" y="1670050"/>
          <p14:tracePt t="8317" x="2843213" y="1674813"/>
          <p14:tracePt t="8326" x="2843213" y="1677988"/>
          <p14:tracePt t="8332" x="2843213" y="1689100"/>
          <p14:tracePt t="8340" x="2843213" y="1697038"/>
          <p14:tracePt t="8347" x="2835275" y="1708150"/>
          <p14:tracePt t="8354" x="2830513" y="1730375"/>
          <p14:tracePt t="8362" x="2824163" y="1749425"/>
          <p14:tracePt t="8368" x="2819400" y="1779588"/>
          <p14:tracePt t="8376" x="2813050" y="1803400"/>
          <p14:tracePt t="8382" x="2800350" y="1828800"/>
          <p14:tracePt t="8390" x="2794000" y="1858963"/>
          <p14:tracePt t="8398" x="2789238" y="1878013"/>
          <p14:tracePt t="8403" x="2782888" y="1893888"/>
          <p14:tracePt t="8412" x="2778125" y="1916113"/>
          <p14:tracePt t="8418" x="2778125" y="1927225"/>
          <p14:tracePt t="8426" x="2770188" y="1935163"/>
          <p14:tracePt t="8432" x="2770188" y="1946275"/>
          <p14:tracePt t="8440" x="2770188" y="1957388"/>
          <p14:tracePt t="8447" x="2770188" y="1962150"/>
          <p14:tracePt t="8454" x="2770188" y="1965325"/>
          <p14:tracePt t="8462" x="2770188" y="1973263"/>
          <p14:tracePt t="8469" x="2770188" y="1984375"/>
          <p14:tracePt t="8476" x="2770188" y="1987550"/>
          <p14:tracePt t="8482" x="2770188" y="1995488"/>
          <p14:tracePt t="8492" x="2770188" y="2014538"/>
          <p14:tracePt t="8497" x="2770188" y="2022475"/>
          <p14:tracePt t="8504" x="2770188" y="2033588"/>
          <p14:tracePt t="8512" x="2770188" y="2041525"/>
          <p14:tracePt t="8518" x="2774950" y="2058988"/>
          <p14:tracePt t="8528" x="2778125" y="2063750"/>
          <p14:tracePt t="8532" x="2782888" y="2071688"/>
          <p14:tracePt t="8543" x="2786063" y="2078038"/>
          <p14:tracePt t="8547" x="2794000" y="2085975"/>
          <p14:tracePt t="8555" x="2808288" y="2097088"/>
          <p14:tracePt t="8562" x="2819400" y="2116138"/>
          <p14:tracePt t="8568" x="2830513" y="2124075"/>
          <p14:tracePt t="8576" x="2843213" y="2135188"/>
          <p14:tracePt t="8582" x="2857500" y="2146300"/>
          <p14:tracePt t="8591" x="2868613" y="2154238"/>
          <p14:tracePt t="8596" x="2879725" y="2162175"/>
          <p14:tracePt t="8603" x="2895600" y="2168525"/>
          <p14:tracePt t="8611" x="2914650" y="2173288"/>
          <p14:tracePt t="8618" x="2928938" y="2181225"/>
          <p14:tracePt t="8625" x="2944813" y="2184400"/>
          <p14:tracePt t="8632" x="2971800" y="2192338"/>
          <p14:tracePt t="8641" x="2986088" y="2195513"/>
          <p14:tracePt t="8646" x="3001963" y="2195513"/>
          <p14:tracePt t="8653" x="3024188" y="2203450"/>
          <p14:tracePt t="8661" x="3043238" y="2203450"/>
          <p14:tracePt t="8668" x="3057525" y="2206625"/>
          <p14:tracePt t="8675" x="3081338" y="2217738"/>
          <p14:tracePt t="8682" x="3106738" y="2225675"/>
          <p14:tracePt t="8691" x="3122613" y="2230438"/>
          <p14:tracePt t="8697" x="3144838" y="2230438"/>
          <p14:tracePt t="8704" x="3167063" y="2230438"/>
          <p14:tracePt t="8711" x="3197225" y="2236788"/>
          <p14:tracePt t="8718" x="3221038" y="2244725"/>
          <p14:tracePt t="8725" x="3243263" y="2244725"/>
          <p14:tracePt t="8732" x="3265488" y="2244725"/>
          <p14:tracePt t="8741" x="3284538" y="2244725"/>
          <p14:tracePt t="8747" x="3300413" y="2244725"/>
          <p14:tracePt t="8754" x="3322638" y="2244725"/>
          <p14:tracePt t="8762" x="3338513" y="2244725"/>
          <p14:tracePt t="8769" x="3352800" y="2247900"/>
          <p14:tracePt t="8776" x="3375025" y="2247900"/>
          <p14:tracePt t="8782" x="3394075" y="2247900"/>
          <p14:tracePt t="8791" x="3409950" y="2255838"/>
          <p14:tracePt t="8797" x="3432175" y="2260600"/>
          <p14:tracePt t="8804" x="3448050" y="2260600"/>
          <p14:tracePt t="8812" x="3467100" y="2266950"/>
          <p14:tracePt t="8818" x="3489325" y="2266950"/>
          <p14:tracePt t="8826" x="3503613" y="2266950"/>
          <p14:tracePt t="8832" x="3514725" y="2266950"/>
          <p14:tracePt t="8839" x="3530600" y="2266950"/>
          <p14:tracePt t="8847" x="3541713" y="2266950"/>
          <p14:tracePt t="8853" x="3549650" y="2266950"/>
          <p14:tracePt t="8862" x="3560763" y="2266950"/>
          <p14:tracePt t="8868" x="3568700" y="2266950"/>
          <p14:tracePt t="8875" x="3582988" y="2266950"/>
          <p14:tracePt t="8882" x="3594100" y="2266950"/>
          <p14:tracePt t="8890" x="3606800" y="2266950"/>
          <p14:tracePt t="8897" x="3613150" y="2266950"/>
          <p14:tracePt t="8904" x="3636963" y="2266950"/>
          <p14:tracePt t="8912" x="3648075" y="2266950"/>
          <p14:tracePt t="8918" x="3662363" y="2266950"/>
          <p14:tracePt t="8928" x="3678238" y="2266950"/>
          <p14:tracePt t="8933" x="3700463" y="2266950"/>
          <p14:tracePt t="8943" x="3719513" y="2263775"/>
          <p14:tracePt t="8948" x="3735388" y="2263775"/>
          <p14:tracePt t="8955" x="3757613" y="2263775"/>
          <p14:tracePt t="8962" x="3771900" y="2260600"/>
          <p14:tracePt t="8969" x="3784600" y="2252663"/>
          <p14:tracePt t="8977" x="3806825" y="2247900"/>
          <p14:tracePt t="8983" x="3825875" y="2241550"/>
          <p14:tracePt t="8994" x="3840163" y="2236788"/>
          <p14:tracePt t="8998" x="3870325" y="2222500"/>
          <p14:tracePt t="9004" x="3897313" y="2203450"/>
          <p14:tracePt t="9013" x="3930650" y="2200275"/>
          <p14:tracePt t="9019" x="3946525" y="2192338"/>
          <p14:tracePt t="9031" x="3965575" y="2187575"/>
          <p14:tracePt t="9033" x="3987800" y="2181225"/>
          <p14:tracePt t="9042" x="3998913" y="2176463"/>
          <p14:tracePt t="9047" x="4006850" y="2176463"/>
          <p14:tracePt t="9054" x="4010025" y="2176463"/>
          <p14:tracePt t="9062" x="4014788" y="2176463"/>
          <p14:tracePt t="9069" x="4022725" y="2176463"/>
          <p14:tracePt t="9076" x="4025900" y="2176463"/>
          <p14:tracePt t="9092" x="4025900" y="2173288"/>
          <p14:tracePt t="9097" x="4033838" y="2165350"/>
          <p14:tracePt t="9104" x="4040188" y="2157413"/>
          <p14:tracePt t="9112" x="4048125" y="2146300"/>
          <p14:tracePt t="9119" x="4059238" y="2127250"/>
          <p14:tracePt t="9127" x="4070350" y="2112963"/>
          <p14:tracePt t="9133" x="4078288" y="2089150"/>
          <p14:tracePt t="9141" x="4089400" y="2071688"/>
          <p14:tracePt t="9147" x="4094163" y="2058988"/>
          <p14:tracePt t="9154" x="4094163" y="2044700"/>
          <p14:tracePt t="9162" x="4094163" y="2041525"/>
          <p14:tracePt t="9169" x="4094163" y="2033588"/>
          <p14:tracePt t="9177" x="4094163" y="2025650"/>
          <p14:tracePt t="9183" x="4094163" y="2017713"/>
          <p14:tracePt t="9192" x="4102100" y="1987550"/>
          <p14:tracePt t="9197" x="4108450" y="1965325"/>
          <p14:tracePt t="9204" x="4113213" y="1938338"/>
          <p14:tracePt t="9212" x="4113213" y="1900238"/>
          <p14:tracePt t="9219" x="4113213" y="1878013"/>
          <p14:tracePt t="9227" x="4113213" y="1847850"/>
          <p14:tracePt t="9233" x="4113213" y="1828800"/>
          <p14:tracePt t="9242" x="4105275" y="1817688"/>
          <p14:tracePt t="9248" x="4102100" y="1803400"/>
          <p14:tracePt t="9254" x="4094163" y="1790700"/>
          <p14:tracePt t="9262" x="4078288" y="1779588"/>
          <p14:tracePt t="9269" x="4067175" y="1776413"/>
          <p14:tracePt t="9277" x="4056063" y="1773238"/>
          <p14:tracePt t="9283" x="4048125" y="1765300"/>
          <p14:tracePt t="9291" x="4025900" y="1760538"/>
          <p14:tracePt t="9297" x="4006850" y="1749425"/>
          <p14:tracePt t="9304" x="3990975" y="1741488"/>
          <p14:tracePt t="9312" x="3968750" y="1738313"/>
          <p14:tracePt t="9319" x="3949700" y="1730375"/>
          <p14:tracePt t="9327" x="3927475" y="1727200"/>
          <p14:tracePt t="9333" x="3894138" y="1719263"/>
          <p14:tracePt t="9341" x="3870325" y="1719263"/>
          <p14:tracePt t="9347" x="3832225" y="1719263"/>
          <p14:tracePt t="9355" x="3790950" y="1719263"/>
          <p14:tracePt t="9362" x="3730625" y="1719263"/>
          <p14:tracePt t="9370" x="3670300" y="1719263"/>
          <p14:tracePt t="9377" x="3609975" y="1719263"/>
          <p14:tracePt t="9384" x="3549650" y="1719263"/>
          <p14:tracePt t="9393" x="3497263" y="1711325"/>
          <p14:tracePt t="9398" x="3448050" y="1704975"/>
          <p14:tracePt t="9405" x="3413125" y="1704975"/>
          <p14:tracePt t="9415" x="3382963" y="1697038"/>
          <p14:tracePt t="9420" x="3355975" y="1685925"/>
          <p14:tracePt t="9428" x="3333750" y="1685925"/>
          <p14:tracePt t="9434" x="3319463" y="1685925"/>
          <p14:tracePt t="9441" x="3308350" y="1685925"/>
          <p14:tracePt t="9448" x="3300413" y="1685925"/>
          <p14:tracePt t="9458" x="3284538" y="1685925"/>
          <p14:tracePt t="9463" x="3273425" y="1685925"/>
          <p14:tracePt t="9470" x="3262313" y="1685925"/>
          <p14:tracePt t="9477" x="3254375" y="1685925"/>
          <p14:tracePt t="9483" x="3240088" y="1685925"/>
          <p14:tracePt t="9492" x="3228975" y="1685925"/>
          <p14:tracePt t="9498" x="3216275" y="1685925"/>
          <p14:tracePt t="9505" x="3209925" y="1685925"/>
          <p14:tracePt t="9512" x="3197225" y="1685925"/>
          <p14:tracePt t="9519" x="3182938" y="1685925"/>
          <p14:tracePt t="9528" x="3175000" y="1685925"/>
          <p14:tracePt t="9534" x="3163888" y="1685925"/>
          <p14:tracePt t="9541" x="3152775" y="1685925"/>
          <p14:tracePt t="9548" x="3148013" y="1685925"/>
          <p14:tracePt t="9555" x="3141663" y="1685925"/>
          <p14:tracePt t="9563" x="3136900" y="1685925"/>
          <p14:tracePt t="9570" x="3133725" y="1685925"/>
          <p14:tracePt t="9577" x="3125788" y="1685925"/>
          <p14:tracePt t="9584" x="3122613" y="1685925"/>
          <p14:tracePt t="9592" x="3117850" y="1685925"/>
          <p14:tracePt t="9598" x="3114675" y="1685925"/>
          <p14:tracePt t="9605" x="3111500" y="1693863"/>
          <p14:tracePt t="9613" x="3106738" y="1697038"/>
          <p14:tracePt t="9620" x="3095625" y="1697038"/>
          <p14:tracePt t="9627" x="3092450" y="1700213"/>
          <p14:tracePt t="9634" x="3087688" y="1704975"/>
          <p14:tracePt t="9642" x="3084513" y="1708150"/>
          <p14:tracePt t="9648" x="3081338" y="1711325"/>
          <p14:tracePt t="9655" x="3076575" y="1716088"/>
          <p14:tracePt t="9662" x="3065463" y="1724025"/>
          <p14:tracePt t="9670" x="3046413" y="1738313"/>
          <p14:tracePt t="9678" x="3038475" y="1749425"/>
          <p14:tracePt t="9684" x="3032125" y="1760538"/>
          <p14:tracePt t="9692" x="3027363" y="1773238"/>
          <p14:tracePt t="9698" x="3021013" y="1779588"/>
          <p14:tracePt t="9705" x="3016250" y="1790700"/>
          <p14:tracePt t="9713" x="3013075" y="1795463"/>
          <p14:tracePt t="9720" x="3008313" y="1798638"/>
          <p14:tracePt t="9728" x="2997200" y="1806575"/>
          <p14:tracePt t="9734" x="2994025" y="1809750"/>
          <p14:tracePt t="9742" x="2994025" y="1814513"/>
          <p14:tracePt t="9748" x="2994025" y="1817688"/>
          <p14:tracePt t="9755" x="2994025" y="1820863"/>
          <p14:tracePt t="9763" x="2994025" y="1825625"/>
          <p14:tracePt t="9770" x="2994025" y="1828800"/>
          <p14:tracePt t="9777" x="2994025" y="1839913"/>
          <p14:tracePt t="9784" x="2994025" y="1844675"/>
          <p14:tracePt t="9798" x="2994025" y="1847850"/>
          <p14:tracePt t="9806" x="2994025" y="1851025"/>
          <p14:tracePt t="9820" x="2994025" y="1855788"/>
          <p14:tracePt t="9829" x="2994025" y="1858963"/>
          <p14:tracePt t="9835" x="2994025" y="1866900"/>
          <p14:tracePt t="9844" x="2989263" y="1870075"/>
          <p14:tracePt t="9849" x="2986088" y="1874838"/>
          <p14:tracePt t="9886" x="2986088" y="1882775"/>
          <p14:tracePt t="9900" x="2986088" y="1885950"/>
          <p14:tracePt t="9907" x="2986088" y="1893888"/>
          <p14:tracePt t="9913" x="2986088" y="1897063"/>
          <p14:tracePt t="9920" x="2986088" y="1900238"/>
          <p14:tracePt t="9928" x="2986088" y="1905000"/>
          <p14:tracePt t="9934" x="2986088" y="1908175"/>
          <p14:tracePt t="9945" x="2986088" y="1919288"/>
          <p14:tracePt t="9949" x="2986088" y="1924050"/>
          <p14:tracePt t="9956" x="2986088" y="1930400"/>
          <p14:tracePt t="9963" x="2986088" y="1935163"/>
          <p14:tracePt t="9970" x="2986088" y="1938338"/>
          <p14:tracePt t="9978" x="2986088" y="1946275"/>
          <p14:tracePt t="9985" x="2986088" y="1949450"/>
          <p14:tracePt t="9993" x="2986088" y="1954213"/>
          <p14:tracePt t="9999" x="2986088" y="1957388"/>
          <p14:tracePt t="10006" x="2986088" y="1962150"/>
          <p14:tracePt t="10013" x="2986088" y="1965325"/>
          <p14:tracePt t="10020" x="2986088" y="1976438"/>
          <p14:tracePt t="10028" x="2986088" y="1979613"/>
          <p14:tracePt t="10035" x="2986088" y="1984375"/>
          <p14:tracePt t="10042" x="2986088" y="1987550"/>
          <p14:tracePt t="10049" x="2986088" y="1992313"/>
          <p14:tracePt t="10057" x="2986088" y="1995488"/>
          <p14:tracePt t="10063" x="2989263" y="1998663"/>
          <p14:tracePt t="10070" x="2989263" y="2006600"/>
          <p14:tracePt t="10078" x="2994025" y="2009775"/>
          <p14:tracePt t="10085" x="3005138" y="2009775"/>
          <p14:tracePt t="10107" x="3008313" y="2009775"/>
          <p14:tracePt t="10121" x="3013075" y="2017713"/>
          <p14:tracePt t="10128" x="3016250" y="2017713"/>
          <p14:tracePt t="10135" x="3021013" y="2022475"/>
          <p14:tracePt t="10142" x="3027363" y="2025650"/>
          <p14:tracePt t="10149" x="3032125" y="2033588"/>
          <p14:tracePt t="10157" x="3035300" y="2036763"/>
          <p14:tracePt t="10164" x="3038475" y="2041525"/>
          <p14:tracePt t="10171" x="3046413" y="2044700"/>
          <p14:tracePt t="10178" x="3054350" y="2047875"/>
          <p14:tracePt t="10185" x="3057525" y="2052638"/>
          <p14:tracePt t="10192" x="3062288" y="2063750"/>
          <p14:tracePt t="10199" x="3065463" y="2066925"/>
          <p14:tracePt t="10208" x="3068638" y="2071688"/>
          <p14:tracePt t="10214" x="3068638" y="2074863"/>
          <p14:tracePt t="10221" x="3073400" y="2074863"/>
          <p14:tracePt t="10229" x="3081338" y="2078038"/>
          <p14:tracePt t="10245" x="3084513" y="2085975"/>
          <p14:tracePt t="10249" x="3092450" y="2085975"/>
          <p14:tracePt t="10258" x="3095625" y="2085975"/>
          <p14:tracePt t="10264" x="3100388" y="2089150"/>
          <p14:tracePt t="10271" x="3103563" y="2093913"/>
          <p14:tracePt t="10279" x="3111500" y="2097088"/>
          <p14:tracePt t="10285" x="3114675" y="2108200"/>
          <p14:tracePt t="10293" x="3117850" y="2112963"/>
          <p14:tracePt t="10299" x="3122613" y="2112963"/>
          <p14:tracePt t="10308" x="3125788" y="2116138"/>
          <p14:tracePt t="10335" x="3136900" y="2116138"/>
          <p14:tracePt t="10364" x="3141663" y="2116138"/>
          <p14:tracePt t="10371" x="3144838" y="2116138"/>
          <p14:tracePt t="10393" x="3148013" y="2116138"/>
          <p14:tracePt t="10408" x="3152775" y="2116138"/>
          <p14:tracePt t="10421" x="3155950" y="2116138"/>
          <p14:tracePt t="10429" x="3163888" y="2116138"/>
          <p14:tracePt t="10435" x="3167063" y="2112963"/>
          <p14:tracePt t="10443" x="3171825" y="2101850"/>
          <p14:tracePt t="10450" x="3182938" y="2097088"/>
          <p14:tracePt t="10458" x="3190875" y="2089150"/>
          <p14:tracePt t="10464" x="3201988" y="2085975"/>
          <p14:tracePt t="10471" x="3213100" y="2082800"/>
          <p14:tracePt t="10479" x="3216275" y="2074863"/>
          <p14:tracePt t="10486" x="3221038" y="2071688"/>
          <p14:tracePt t="10493" x="3232150" y="2066925"/>
          <p14:tracePt t="10500" x="3235325" y="2063750"/>
          <p14:tracePt t="10508" x="3240088" y="2052638"/>
          <p14:tracePt t="10514" x="3243263" y="2052638"/>
          <p14:tracePt t="10521" x="3246438" y="2047875"/>
          <p14:tracePt t="10531" x="3251200" y="2047875"/>
          <p14:tracePt t="10558" x="3259138" y="2047875"/>
          <p14:tracePt t="10572" x="3259138" y="2044700"/>
          <p14:tracePt t="10580" x="3262313" y="2041525"/>
          <p14:tracePt t="10587" x="3265488" y="2036763"/>
          <p14:tracePt t="10600" x="3273425" y="2033588"/>
          <p14:tracePt t="10610" x="3273425" y="2025650"/>
          <p14:tracePt t="10630" x="3281363" y="2022475"/>
          <p14:tracePt t="10658" x="3281363" y="2017713"/>
          <p14:tracePt t="10665" x="3284538" y="2017713"/>
          <p14:tracePt t="10672" x="3289300" y="2009775"/>
          <p14:tracePt t="10680" x="3289300" y="2006600"/>
          <p14:tracePt t="10687" x="3289300" y="1998663"/>
          <p14:tracePt t="10694" x="3289300" y="1995488"/>
          <p14:tracePt t="10701" x="3289300" y="1992313"/>
          <p14:tracePt t="10710" x="3289300" y="1987550"/>
          <p14:tracePt t="10722" x="3289300" y="1984375"/>
          <p14:tracePt t="10730" x="3289300" y="1979613"/>
          <p14:tracePt t="10736" x="3289300" y="1976438"/>
          <p14:tracePt t="10744" x="3289300" y="1965325"/>
          <p14:tracePt t="10760" x="3289300" y="1962150"/>
          <p14:tracePt t="10765" x="3289300" y="1957388"/>
          <p14:tracePt t="10772" x="3289300" y="1954213"/>
          <p14:tracePt t="10780" x="3289300" y="1949450"/>
          <p14:tracePt t="10787" x="3289300" y="1943100"/>
          <p14:tracePt t="10794" x="3289300" y="1938338"/>
          <p14:tracePt t="10801" x="3289300" y="1935163"/>
          <p14:tracePt t="10810" x="3289300" y="1930400"/>
          <p14:tracePt t="10815" x="3289300" y="1924050"/>
          <p14:tracePt t="10822" x="3289300" y="1919288"/>
          <p14:tracePt t="10831" x="3289300" y="1912938"/>
          <p14:tracePt t="10836" x="3289300" y="1908175"/>
          <p14:tracePt t="10845" x="3289300" y="1905000"/>
          <p14:tracePt t="10851" x="3289300" y="1900238"/>
          <p14:tracePt t="10859" x="3289300" y="1897063"/>
          <p14:tracePt t="10865" x="3289300" y="1893888"/>
          <p14:tracePt t="10872" x="3289300" y="1882775"/>
          <p14:tracePt t="10879" x="3281363" y="1866900"/>
          <p14:tracePt t="10887" x="3276600" y="1855788"/>
          <p14:tracePt t="10894" x="3265488" y="1844675"/>
          <p14:tracePt t="10900" x="3262313" y="1833563"/>
          <p14:tracePt t="10908" x="3254375" y="1828800"/>
          <p14:tracePt t="10914" x="3251200" y="1820863"/>
          <p14:tracePt t="10922" x="3246438" y="1817688"/>
          <p14:tracePt t="10930" x="3243263" y="1814513"/>
          <p14:tracePt t="10936" x="3240088" y="1806575"/>
          <p14:tracePt t="10945" x="3235325" y="1803400"/>
          <p14:tracePt t="10950" x="3232150" y="1798638"/>
          <p14:tracePt t="10958" x="3221038" y="1798638"/>
          <p14:tracePt t="10964" x="3216275" y="1798638"/>
          <p14:tracePt t="10972" x="3213100" y="1798638"/>
          <p14:tracePt t="10987" x="3209925" y="1798638"/>
          <p14:tracePt t="11001" x="3205163" y="1798638"/>
          <p14:tracePt t="11022" x="3197225" y="1798638"/>
          <p14:tracePt t="11030" x="3194050" y="1798638"/>
          <p14:tracePt t="11037" x="3190875" y="1798638"/>
          <p14:tracePt t="11051" x="3186113" y="1798638"/>
          <p14:tracePt t="11058" x="3179763" y="1798638"/>
          <p14:tracePt t="11065" x="3171825" y="1798638"/>
          <p14:tracePt t="11072" x="3167063" y="1798638"/>
          <p14:tracePt t="11080" x="3163888" y="1798638"/>
          <p14:tracePt t="11094" x="3160713" y="1798638"/>
          <p14:tracePt t="11109" x="3155950" y="1798638"/>
          <p14:tracePt t="11115" x="3152775" y="1798638"/>
          <p14:tracePt t="11130" x="3152775" y="1803400"/>
          <p14:tracePt t="11137" x="3148013" y="1803400"/>
          <p14:tracePt t="11144" x="3148013" y="1809750"/>
          <p14:tracePt t="11158" x="3141663" y="1814513"/>
          <p14:tracePt t="11165" x="3133725" y="1814513"/>
          <p14:tracePt t="11172" x="3130550" y="1817688"/>
          <p14:tracePt t="11180" x="3130550" y="1825625"/>
          <p14:tracePt t="11187" x="3125788" y="1828800"/>
          <p14:tracePt t="11195" x="3125788" y="1836738"/>
          <p14:tracePt t="11201" x="3122613" y="1839913"/>
          <p14:tracePt t="11215" x="3122613" y="1844675"/>
          <p14:tracePt t="11223" x="3122613" y="1847850"/>
          <p14:tracePt t="11230" x="3122613" y="1851025"/>
          <p14:tracePt t="11237" x="3122613" y="1855788"/>
          <p14:tracePt t="11245" x="3122613" y="1858963"/>
          <p14:tracePt t="11251" x="3122613" y="1870075"/>
          <p14:tracePt t="11259" x="3122613" y="1874838"/>
          <p14:tracePt t="11265" x="3122613" y="1878013"/>
          <p14:tracePt t="11272" x="3122613" y="1882775"/>
          <p14:tracePt t="11280" x="3122613" y="1885950"/>
          <p14:tracePt t="11288" x="3122613" y="1889125"/>
          <p14:tracePt t="11294" x="3122613" y="1897063"/>
          <p14:tracePt t="11301" x="3122613" y="1900238"/>
          <p14:tracePt t="11309" x="3122613" y="1908175"/>
          <p14:tracePt t="11315" x="3122613" y="1924050"/>
          <p14:tracePt t="11323" x="3122613" y="1935163"/>
          <p14:tracePt t="11330" x="3122613" y="1946275"/>
          <p14:tracePt t="11337" x="3122613" y="1949450"/>
          <p14:tracePt t="11345" x="3122613" y="1954213"/>
          <p14:tracePt t="11351" x="3122613" y="1957388"/>
          <p14:tracePt t="11359" x="3122613" y="1965325"/>
          <p14:tracePt t="11366" x="3122613" y="1973263"/>
          <p14:tracePt t="11373" x="3122613" y="1976438"/>
          <p14:tracePt t="11380" x="3122613" y="1984375"/>
          <p14:tracePt t="11388" x="3122613" y="1995488"/>
          <p14:tracePt t="11395" x="3122613" y="1998663"/>
          <p14:tracePt t="11401" x="3122613" y="2003425"/>
          <p14:tracePt t="11409" x="3122613" y="2009775"/>
          <p14:tracePt t="11416" x="3122613" y="2014538"/>
          <p14:tracePt t="11423" x="3122613" y="2022475"/>
          <p14:tracePt t="11430" x="3122613" y="2025650"/>
          <p14:tracePt t="11437" x="3122613" y="2028825"/>
          <p14:tracePt t="11445" x="3122613" y="2033588"/>
          <p14:tracePt t="11452" x="3122613" y="2036763"/>
          <p14:tracePt t="11459" x="3122613" y="2041525"/>
          <p14:tracePt t="11466" x="3125788" y="2041525"/>
          <p14:tracePt t="11480" x="3130550" y="2041525"/>
          <p14:tracePt t="11495" x="3136900" y="2041525"/>
          <p14:tracePt t="11509" x="3144838" y="2041525"/>
          <p14:tracePt t="11516" x="3148013" y="2041525"/>
          <p14:tracePt t="11523" x="3152775" y="2041525"/>
          <p14:tracePt t="11530" x="3155950" y="2041525"/>
          <p14:tracePt t="11537" x="3160713" y="2041525"/>
          <p14:tracePt t="11545" x="3163888" y="2041525"/>
          <p14:tracePt t="11552" x="3167063" y="2041525"/>
          <p14:tracePt t="11559" x="3175000" y="2041525"/>
          <p14:tracePt t="11566" x="3182938" y="2041525"/>
          <p14:tracePt t="11580" x="3186113" y="2041525"/>
          <p14:tracePt t="11595" x="3190875" y="2041525"/>
          <p14:tracePt t="11602" x="3194050" y="2041525"/>
          <p14:tracePt t="11610" x="3201988" y="2041525"/>
          <p14:tracePt t="11616" x="3205163" y="2041525"/>
          <p14:tracePt t="11626" x="3213100" y="2041525"/>
          <p14:tracePt t="11630" x="3235325" y="2041525"/>
          <p14:tracePt t="11638" x="3259138" y="2041525"/>
          <p14:tracePt t="11645" x="3289300" y="2041525"/>
          <p14:tracePt t="11652" x="3311525" y="2041525"/>
          <p14:tracePt t="11660" x="3333750" y="2041525"/>
          <p14:tracePt t="11666" x="3363913" y="2041525"/>
          <p14:tracePt t="11673" x="3387725" y="2041525"/>
          <p14:tracePt t="11681" x="3409950" y="2041525"/>
          <p14:tracePt t="11688" x="3424238" y="2041525"/>
          <p14:tracePt t="11695" x="3435350" y="2041525"/>
          <p14:tracePt t="11702" x="3448050" y="2041525"/>
          <p14:tracePt t="11709" x="3454400" y="2041525"/>
          <p14:tracePt t="11716" x="3459163" y="2041525"/>
          <p14:tracePt t="11726" x="3462338" y="2041525"/>
          <p14:tracePt t="11731" x="3470275" y="2041525"/>
          <p14:tracePt t="11738" x="3473450" y="2041525"/>
          <p14:tracePt t="11746" x="3478213" y="2041525"/>
          <p14:tracePt t="11752" x="3481388" y="2041525"/>
          <p14:tracePt t="11774" x="3484563" y="2041525"/>
          <p14:tracePt t="11817" x="3489325" y="2041525"/>
          <p14:tracePt t="11833" x="3492500" y="2036763"/>
          <p14:tracePt t="11847" x="3503613" y="2028825"/>
          <p14:tracePt t="11853" x="3508375" y="2025650"/>
          <p14:tracePt t="11861" x="3511550" y="2022475"/>
          <p14:tracePt t="11868" x="3514725" y="2017713"/>
          <p14:tracePt t="11879" x="3519488" y="2014538"/>
          <p14:tracePt t="11883" x="3527425" y="2003425"/>
          <p14:tracePt t="11889" x="3530600" y="1998663"/>
          <p14:tracePt t="11897" x="3533775" y="1995488"/>
          <p14:tracePt t="11903" x="3549650" y="1992313"/>
          <p14:tracePt t="11910" x="3560763" y="1984375"/>
          <p14:tracePt t="11917" x="3563938" y="1979613"/>
          <p14:tracePt t="11927" x="3571875" y="1976438"/>
          <p14:tracePt t="11931" x="3582988" y="1973263"/>
          <p14:tracePt t="11938" x="3587750" y="1965325"/>
          <p14:tracePt t="11949" x="3602038" y="1957388"/>
          <p14:tracePt t="11953" x="3613150" y="1957388"/>
          <p14:tracePt t="11960" x="3617913" y="1954213"/>
          <p14:tracePt t="11967" x="3621088" y="1954213"/>
          <p14:tracePt t="11975" x="3625850" y="1954213"/>
          <p14:tracePt t="11981" x="3632200" y="1946275"/>
          <p14:tracePt t="11988" x="3643313" y="1946275"/>
          <p14:tracePt t="11996" x="3656013" y="1946275"/>
          <p14:tracePt t="12002" x="3659188" y="1946275"/>
          <p14:tracePt t="12010" x="3667125" y="1946275"/>
          <p14:tracePt t="12016" x="3670300" y="1946275"/>
          <p14:tracePt t="12024" x="3673475" y="1946275"/>
          <p14:tracePt t="12033" x="3686175" y="1943100"/>
          <p14:tracePt t="12038" x="3697288" y="1943100"/>
          <p14:tracePt t="12046" x="3700463" y="1943100"/>
          <p14:tracePt t="12052" x="3705225" y="1943100"/>
          <p14:tracePt t="12060" x="3708400" y="1943100"/>
          <p14:tracePt t="12067" x="3711575" y="1943100"/>
          <p14:tracePt t="12075" x="3716338" y="1943100"/>
          <p14:tracePt t="12081" x="3719513" y="1943100"/>
          <p14:tracePt t="12096" x="3722688" y="1943100"/>
          <p14:tracePt t="12117" x="3722688" y="1938338"/>
          <p14:tracePt t="12127" x="3722688" y="1935163"/>
          <p14:tracePt t="12132" x="3722688" y="1930400"/>
          <p14:tracePt t="12139" x="3730625" y="1927225"/>
          <p14:tracePt t="12146" x="3730625" y="1919288"/>
          <p14:tracePt t="12153" x="3730625" y="1912938"/>
          <p14:tracePt t="12162" x="3730625" y="1908175"/>
          <p14:tracePt t="12167" x="3730625" y="1905000"/>
          <p14:tracePt t="12177" x="3730625" y="1900238"/>
          <p14:tracePt t="12182" x="3730625" y="1897063"/>
          <p14:tracePt t="12189" x="3730625" y="1889125"/>
          <p14:tracePt t="12197" x="3730625" y="1885950"/>
          <p14:tracePt t="12203" x="3738563" y="1878013"/>
          <p14:tracePt t="12211" x="3746500" y="1855788"/>
          <p14:tracePt t="12217" x="3749675" y="1836738"/>
          <p14:tracePt t="12227" x="3749675" y="1820863"/>
          <p14:tracePt t="12232" x="3749675" y="1798638"/>
          <p14:tracePt t="12239" x="3749675" y="1784350"/>
          <p14:tracePt t="12247" x="3749675" y="1773238"/>
          <p14:tracePt t="12253" x="3749675" y="1765300"/>
          <p14:tracePt t="12261" x="3749675" y="1746250"/>
          <p14:tracePt t="12267" x="3749675" y="1741488"/>
          <p14:tracePt t="12277" x="3749675" y="1738313"/>
          <p14:tracePt t="12282" x="3749675" y="1735138"/>
          <p14:tracePt t="12289" x="3749675" y="1730375"/>
          <p14:tracePt t="12297" x="3749675" y="1727200"/>
          <p14:tracePt t="12303" x="3746500" y="1719263"/>
          <p14:tracePt t="12310" x="3735388" y="1716088"/>
          <p14:tracePt t="12317" x="3730625" y="1716088"/>
          <p14:tracePt t="12326" x="3727450" y="1716088"/>
          <p14:tracePt t="12339" x="3722688" y="1716088"/>
          <p14:tracePt t="12346" x="3719513" y="1716088"/>
          <p14:tracePt t="12353" x="3716338" y="1716088"/>
          <p14:tracePt t="12360" x="3711575" y="1716088"/>
          <p14:tracePt t="12367" x="3705225" y="1716088"/>
          <p14:tracePt t="12375" x="3700463" y="1716088"/>
          <p14:tracePt t="12381" x="3686175" y="1716088"/>
          <p14:tracePt t="12390" x="3678238" y="1716088"/>
          <p14:tracePt t="12397" x="3667125" y="1716088"/>
          <p14:tracePt t="12403" x="3659188" y="1716088"/>
          <p14:tracePt t="12412" x="3648075" y="1716088"/>
          <p14:tracePt t="12418" x="3625850" y="1716088"/>
          <p14:tracePt t="12427" x="3617913" y="1716088"/>
          <p14:tracePt t="12432" x="3606800" y="1716088"/>
          <p14:tracePt t="12439" x="3598863" y="1716088"/>
          <p14:tracePt t="12447" x="3579813" y="1716088"/>
          <p14:tracePt t="12453" x="3571875" y="1716088"/>
          <p14:tracePt t="12462" x="3560763" y="1716088"/>
          <p14:tracePt t="12468" x="3552825" y="1716088"/>
          <p14:tracePt t="12483" x="3538538" y="1724025"/>
          <p14:tracePt t="12490" x="3533775" y="1727200"/>
          <p14:tracePt t="12497" x="3530600" y="1730375"/>
          <p14:tracePt t="12504" x="3527425" y="1735138"/>
          <p14:tracePt t="12512" x="3519488" y="1738313"/>
          <p14:tracePt t="12518" x="3514725" y="1741488"/>
          <p14:tracePt t="12526" x="3508375" y="1754188"/>
          <p14:tracePt t="12533" x="3489325" y="1754188"/>
          <p14:tracePt t="12539" x="3484563" y="1757363"/>
          <p14:tracePt t="12547" x="3478213" y="1757363"/>
          <p14:tracePt t="12554" x="3473450" y="1760538"/>
          <p14:tracePt t="12562" x="3470275" y="1760538"/>
          <p14:tracePt t="12568" x="3462338" y="1760538"/>
          <p14:tracePt t="12578" x="3459163" y="1765300"/>
          <p14:tracePt t="12583" x="3454400" y="1765300"/>
          <p14:tracePt t="12590" x="3451225" y="1768475"/>
          <p14:tracePt t="12597" x="3443288" y="1776413"/>
          <p14:tracePt t="12604" x="3435350" y="1779588"/>
          <p14:tracePt t="12612" x="3432175" y="1784350"/>
          <p14:tracePt t="12618" x="3429000" y="1787525"/>
          <p14:tracePt t="12627" x="3424238" y="1790700"/>
          <p14:tracePt t="12632" x="3421063" y="1803400"/>
          <p14:tracePt t="12640" x="3417888" y="1806575"/>
          <p14:tracePt t="12648" x="3409950" y="1809750"/>
          <p14:tracePt t="12654" x="3405188" y="1814513"/>
          <p14:tracePt t="12662" x="3398838" y="1817688"/>
          <p14:tracePt t="12668" x="3394075" y="1820863"/>
          <p14:tracePt t="12676" x="3390900" y="1828800"/>
          <p14:tracePt t="12683" x="3390900" y="1833563"/>
          <p14:tracePt t="12691" x="3390900" y="1836738"/>
          <p14:tracePt t="12697" x="3390900" y="1844675"/>
          <p14:tracePt t="12704" x="3390900" y="1847850"/>
          <p14:tracePt t="12712" x="3390900" y="1855788"/>
          <p14:tracePt t="12718" x="3390900" y="1858963"/>
          <p14:tracePt t="12726" x="3390900" y="1863725"/>
          <p14:tracePt t="12733" x="3390900" y="1866900"/>
          <p14:tracePt t="12740" x="3390900" y="1874838"/>
          <p14:tracePt t="12747" x="3390900" y="1885950"/>
          <p14:tracePt t="12754" x="3390900" y="1900238"/>
          <p14:tracePt t="12763" x="3390900" y="1912938"/>
          <p14:tracePt t="12768" x="3394075" y="1927225"/>
          <p14:tracePt t="12777" x="3394075" y="1938338"/>
          <p14:tracePt t="12783" x="3394075" y="1954213"/>
          <p14:tracePt t="12791" x="3394075" y="1965325"/>
          <p14:tracePt t="12797" x="3394075" y="1973263"/>
          <p14:tracePt t="12804" x="3394075" y="1976438"/>
          <p14:tracePt t="12812" x="3394075" y="1984375"/>
          <p14:tracePt t="12818" x="3394075" y="1987550"/>
          <p14:tracePt t="12826" x="3394075" y="1995488"/>
          <p14:tracePt t="12833" x="3394075" y="1998663"/>
          <p14:tracePt t="12840" x="3394075" y="2003425"/>
          <p14:tracePt t="12848" x="3405188" y="2009775"/>
          <p14:tracePt t="12854" x="3405188" y="2014538"/>
          <p14:tracePt t="12863" x="3409950" y="2017713"/>
          <p14:tracePt t="12869" x="3413125" y="2022475"/>
          <p14:tracePt t="12877" x="3413125" y="2025650"/>
          <p14:tracePt t="12883" x="3417888" y="2028825"/>
          <p14:tracePt t="12891" x="3424238" y="2041525"/>
          <p14:tracePt t="12899" x="3429000" y="2041525"/>
          <p14:tracePt t="12913" x="3432175" y="2041525"/>
          <p14:tracePt t="12919" x="3435350" y="2041525"/>
          <p14:tracePt t="12926" x="3440113" y="2044700"/>
          <p14:tracePt t="12933" x="3451225" y="2044700"/>
          <p14:tracePt t="12941" x="3454400" y="2044700"/>
          <p14:tracePt t="12964" x="3470275" y="2047875"/>
          <p14:tracePt t="12969" x="3489325" y="2055813"/>
          <p14:tracePt t="12978" x="3511550" y="2055813"/>
          <p14:tracePt t="12983" x="3527425" y="2055813"/>
          <p14:tracePt t="12992" x="3538538" y="2055813"/>
          <p14:tracePt t="12998" x="3560763" y="2055813"/>
          <p14:tracePt t="13005" x="3576638" y="2055813"/>
          <p14:tracePt t="13013" x="3587750" y="2058988"/>
          <p14:tracePt t="13019" x="3594100" y="2058988"/>
          <p14:tracePt t="13027" x="3609975" y="2058988"/>
          <p14:tracePt t="13033" x="3621088" y="2058988"/>
          <p14:tracePt t="13041" x="3625850" y="2058988"/>
          <p14:tracePt t="13048" x="3629025" y="2058988"/>
          <p14:tracePt t="13054" x="3632200" y="2063750"/>
          <p14:tracePt t="13063" x="3636963" y="2063750"/>
          <p14:tracePt t="13069" x="3643313" y="2063750"/>
          <p14:tracePt t="13077" x="3648075" y="2063750"/>
          <p14:tracePt t="13083" x="3656013" y="2063750"/>
          <p14:tracePt t="13133" x="3659188" y="2063750"/>
          <p14:tracePt t="13170" x="3662363" y="2063750"/>
          <p14:tracePt t="13184" x="3670300" y="2063750"/>
          <p14:tracePt t="13194" x="3673475" y="2058988"/>
          <p14:tracePt t="13200" x="3678238" y="2055813"/>
          <p14:tracePt t="13207" x="3681413" y="2044700"/>
          <p14:tracePt t="13215" x="3689350" y="2028825"/>
          <p14:tracePt t="13220" x="3692525" y="2017713"/>
          <p14:tracePt t="13230" x="3697288" y="2006600"/>
          <p14:tracePt t="13234" x="3708400" y="1995488"/>
          <p14:tracePt t="13245" x="3711575" y="1992313"/>
          <p14:tracePt t="13249" x="3711575" y="1984375"/>
          <p14:tracePt t="13255" x="3711575" y="1979613"/>
          <p14:tracePt t="13264" x="3711575" y="1976438"/>
          <p14:tracePt t="13269" x="3711575" y="1973263"/>
          <p14:tracePt t="13284" x="3711575" y="1965325"/>
          <p14:tracePt t="13314" x="3711575" y="1962150"/>
          <p14:tracePt t="13334" x="3711575" y="1957388"/>
          <p14:tracePt t="13342" x="3711575" y="1954213"/>
          <p14:tracePt t="13349" x="3711575" y="1949450"/>
          <p14:tracePt t="13355" x="3711575" y="1938338"/>
          <p14:tracePt t="13364" x="3711575" y="1935163"/>
          <p14:tracePt t="13370" x="3711575" y="1930400"/>
          <p14:tracePt t="13378" x="3711575" y="1927225"/>
          <p14:tracePt t="13394" x="3711575" y="1924050"/>
          <p14:tracePt t="13406" x="3711575" y="1919288"/>
          <p14:tracePt t="13413" x="3705225" y="1919288"/>
          <p14:tracePt t="13420" x="3700463" y="1919288"/>
          <p14:tracePt t="13434" x="3692525" y="1919288"/>
          <p14:tracePt t="13445" x="3689350" y="1916113"/>
          <p14:tracePt t="13449" x="3686175" y="1908175"/>
          <p14:tracePt t="13456" x="3681413" y="1905000"/>
          <p14:tracePt t="13464" x="3678238" y="1897063"/>
          <p14:tracePt t="13470" x="3673475" y="1893888"/>
          <p14:tracePt t="13479" x="3670300" y="1889125"/>
          <p14:tracePt t="13485" x="3662363" y="1882775"/>
          <p14:tracePt t="13496" x="3656013" y="1882775"/>
          <p14:tracePt t="13500" x="3651250" y="1882775"/>
          <p14:tracePt t="13506" x="3648075" y="1882775"/>
          <p14:tracePt t="13514" x="3648075" y="1878013"/>
          <p14:tracePt t="13534" x="3648075" y="1874838"/>
          <p14:tracePt t="13584" x="3651250" y="1874838"/>
          <p14:tracePt t="13593" x="3670300" y="1870075"/>
          <p14:tracePt t="13600" x="3689350" y="1863725"/>
          <p14:tracePt t="13606" x="3711575" y="1858963"/>
          <p14:tracePt t="13614" x="3746500" y="1851025"/>
          <p14:tracePt t="13620" x="3768725" y="1851025"/>
          <p14:tracePt t="13628" x="3790950" y="1839913"/>
          <p14:tracePt t="13634" x="3806825" y="1839913"/>
          <p14:tracePt t="13643" x="3821113" y="1839913"/>
          <p14:tracePt t="13648" x="3844925" y="1839913"/>
          <p14:tracePt t="13655" x="3856038" y="1839913"/>
          <p14:tracePt t="13663" x="3867150" y="1839913"/>
          <p14:tracePt t="13670" x="3875088" y="1839913"/>
          <p14:tracePt t="13677" x="3878263" y="1839913"/>
          <p14:tracePt t="13684" x="3894138" y="1839913"/>
          <p14:tracePt t="13693" x="3897313" y="1839913"/>
          <p14:tracePt t="13699" x="3900488" y="1839913"/>
          <p14:tracePt t="13706" x="3908425" y="1839913"/>
          <p14:tracePt t="13794" x="3905250" y="1839913"/>
          <p14:tracePt t="13800" x="3900488" y="1839913"/>
          <p14:tracePt t="13807" x="3897313" y="1839913"/>
          <p14:tracePt t="13815" x="3894138" y="1839913"/>
          <p14:tracePt t="13821" x="3886200" y="1839913"/>
          <p14:tracePt t="13831" x="3878263" y="1839913"/>
          <p14:tracePt t="13836" x="3875088" y="1839913"/>
          <p14:tracePt t="13848" x="3870325" y="1839913"/>
          <p14:tracePt t="13852" x="3867150" y="1839913"/>
          <p14:tracePt t="13857" x="3859213" y="1839913"/>
          <p14:tracePt t="13865" x="3848100" y="1839913"/>
          <p14:tracePt t="13870" x="3832225" y="1839913"/>
          <p14:tracePt t="13879" x="3821113" y="1847850"/>
          <p14:tracePt t="13885" x="3806825" y="1847850"/>
          <p14:tracePt t="13895" x="3779838" y="1851025"/>
          <p14:tracePt t="13899" x="3765550" y="1851025"/>
          <p14:tracePt t="13906" x="3749675" y="1858963"/>
          <p14:tracePt t="13914" x="3719513" y="1863725"/>
          <p14:tracePt t="13921" x="3692525" y="1870075"/>
          <p14:tracePt t="13928" x="3651250" y="1878013"/>
          <p14:tracePt t="13935" x="3621088" y="1882775"/>
          <p14:tracePt t="13944" x="3568700" y="1889125"/>
          <p14:tracePt t="13965" x="3440113" y="1927225"/>
          <p14:tracePt t="13971" x="3405188" y="1935163"/>
          <p14:tracePt t="13980" x="3382963" y="1938338"/>
          <p14:tracePt t="13985" x="3349625" y="1946275"/>
          <p14:tracePt t="13994" x="3333750" y="1954213"/>
          <p14:tracePt t="13999" x="3322638" y="1957388"/>
          <p14:tracePt t="14007" x="3311525" y="1957388"/>
          <p14:tracePt t="14015" x="3308350" y="1957388"/>
          <p14:tracePt t="14021" x="3303588" y="1957388"/>
          <p14:tracePt t="14049" x="3303588" y="1954213"/>
          <p14:tracePt t="14057" x="3333750" y="1935163"/>
          <p14:tracePt t="14064" x="3398838" y="1893888"/>
          <p14:tracePt t="14071" x="3462338" y="1863725"/>
          <p14:tracePt t="14079" x="3538538" y="1820863"/>
          <p14:tracePt t="14085" x="3617913" y="1795463"/>
          <p14:tracePt t="14095" x="3711575" y="1779588"/>
          <p14:tracePt t="14100" x="3790950" y="1765300"/>
          <p14:tracePt t="14107" x="3875088" y="1757363"/>
          <p14:tracePt t="14116" x="3954463" y="1738313"/>
          <p14:tracePt t="14121" x="4037013" y="1738313"/>
          <p14:tracePt t="14130" x="4105275" y="1738313"/>
          <p14:tracePt t="14135" x="4165600" y="1738313"/>
          <p14:tracePt t="14144" x="4230688" y="1749425"/>
          <p14:tracePt t="14150" x="4271963" y="1757363"/>
          <p14:tracePt t="14157" x="4324350" y="1773238"/>
          <p14:tracePt t="14165" x="4376738" y="1787525"/>
          <p14:tracePt t="14171" x="4411663" y="1803400"/>
          <p14:tracePt t="14180" x="4449763" y="1833563"/>
          <p14:tracePt t="14185" x="4475163" y="1851025"/>
          <p14:tracePt t="14194" x="4510088" y="1870075"/>
          <p14:tracePt t="14200" x="4529138" y="1897063"/>
          <p14:tracePt t="14207" x="4548188" y="1916113"/>
          <p14:tracePt t="14215" x="4573588" y="1935163"/>
          <p14:tracePt t="14221" x="4592638" y="1962150"/>
          <p14:tracePt t="14229" x="4603750" y="1979613"/>
          <p14:tracePt t="14235" x="4614863" y="1995488"/>
          <p14:tracePt t="14244" x="4633913" y="2022475"/>
          <p14:tracePt t="14250" x="4645025" y="2044700"/>
          <p14:tracePt t="14257" x="4668838" y="2089150"/>
          <p14:tracePt t="14265" x="4683125" y="2124075"/>
          <p14:tracePt t="14271" x="4706938" y="2157413"/>
          <p14:tracePt t="14280" x="4718050" y="2184400"/>
          <p14:tracePt t="14286" x="4729163" y="2203450"/>
          <p14:tracePt t="14294" x="4740275" y="2225675"/>
          <p14:tracePt t="14300" x="4751388" y="2241550"/>
          <p14:tracePt t="14307" x="4778375" y="2260600"/>
          <p14:tracePt t="14316" x="4792663" y="2279650"/>
          <p14:tracePt t="14322" x="4811713" y="2290763"/>
          <p14:tracePt t="14329" x="4833938" y="2301875"/>
          <p14:tracePt t="14335" x="4857750" y="2309813"/>
          <p14:tracePt t="14344" x="4891088" y="2312988"/>
          <p14:tracePt t="14350" x="4918075" y="2327275"/>
          <p14:tracePt t="14357" x="4967288" y="2335213"/>
          <p14:tracePt t="14365" x="5011738" y="2357438"/>
          <p14:tracePt t="14372" x="5057775" y="2370138"/>
          <p14:tracePt t="14380" x="5118100" y="2389188"/>
          <p14:tracePt t="14385" x="5170488" y="2403475"/>
          <p14:tracePt t="14395" x="5246688" y="2425700"/>
          <p14:tracePt t="14400" x="5329238" y="2460625"/>
          <p14:tracePt t="14407" x="5402263" y="2482850"/>
          <p14:tracePt t="14416" x="5476875" y="2524125"/>
          <p14:tracePt t="14422" x="5549900" y="2559050"/>
          <p14:tracePt t="14430" x="5632450" y="2600325"/>
          <p14:tracePt t="14436" x="5715000" y="2627313"/>
          <p14:tracePt t="14445" x="5741988" y="2638425"/>
          <p14:tracePt t="14450" x="5764213" y="2641600"/>
          <p14:tracePt t="14788" x="5821363" y="2698750"/>
          <p14:tracePt t="14796" x="5889625" y="2767013"/>
          <p14:tracePt t="14805" x="5964238" y="2833688"/>
          <p14:tracePt t="14813" x="6040438" y="2890838"/>
          <p14:tracePt t="14817" x="6105525" y="2959100"/>
          <p14:tracePt t="14822" x="6161088" y="3016250"/>
          <p14:tracePt t="14831" x="6229350" y="3057525"/>
          <p14:tracePt t="14836" x="6286500" y="3106738"/>
          <p14:tracePt t="14845" x="6338888" y="3136900"/>
          <p14:tracePt t="14851" x="6384925" y="3167063"/>
          <p14:tracePt t="14860" x="6437313" y="3189288"/>
          <p14:tracePt t="14867" x="6494463" y="3213100"/>
          <p14:tracePt t="14872" x="6535738" y="3235325"/>
          <p14:tracePt t="14881" x="6581775" y="3249613"/>
          <p14:tracePt t="14886" x="6615113" y="3257550"/>
          <p14:tracePt t="14896" x="6645275" y="3257550"/>
          <p14:tracePt t="14901" x="6667500" y="3257550"/>
          <p14:tracePt t="14912" x="6683375" y="3257550"/>
          <p14:tracePt t="14916" x="6705600" y="3257550"/>
          <p14:tracePt t="14922" x="6721475" y="3257550"/>
          <p14:tracePt t="14930" x="6740525" y="3257550"/>
          <p14:tracePt t="14936" x="6754813" y="3254375"/>
          <p14:tracePt t="14944" x="6770688" y="3249613"/>
          <p14:tracePt t="14962" x="6804025" y="3238500"/>
          <p14:tracePt t="14965" x="6823075" y="3227388"/>
          <p14:tracePt t="14972" x="6837363" y="3219450"/>
          <p14:tracePt t="14981" x="6856413" y="3208338"/>
          <p14:tracePt t="14986" x="6880225" y="3197225"/>
          <p14:tracePt t="14995" x="6905625" y="3178175"/>
          <p14:tracePt t="15001" x="6943725" y="3148013"/>
          <p14:tracePt t="15009" x="6970713" y="3128963"/>
          <p14:tracePt t="15015" x="7004050" y="3106738"/>
          <p14:tracePt t="15022" x="7023100" y="3090863"/>
          <p14:tracePt t="15030" x="7038975" y="3079750"/>
          <p14:tracePt t="15036" x="7050088" y="3076575"/>
          <p14:tracePt t="15044" x="7061200" y="3068638"/>
          <p14:tracePt t="15051" x="7064375" y="3065463"/>
          <p14:tracePt t="15059" x="7069138" y="3060700"/>
          <p14:tracePt t="15188" x="7064375" y="3060700"/>
          <p14:tracePt t="15194" x="7053263" y="3060700"/>
          <p14:tracePt t="15201" x="7050088" y="3060700"/>
          <p14:tracePt t="15208" x="7034213" y="3060700"/>
          <p14:tracePt t="15215" x="7019925" y="3054350"/>
          <p14:tracePt t="15223" x="6985000" y="3041650"/>
          <p14:tracePt t="15230" x="6970713" y="3038475"/>
          <p14:tracePt t="15237" x="6940550" y="3030538"/>
          <p14:tracePt t="15245" x="6921500" y="3022600"/>
          <p14:tracePt t="15252" x="6905625" y="3019425"/>
          <p14:tracePt t="15261" x="6883400" y="3011488"/>
          <p14:tracePt t="15266" x="6864350" y="3008313"/>
          <p14:tracePt t="15272" x="6850063" y="3005138"/>
          <p14:tracePt t="15281" x="6834188" y="2997200"/>
          <p14:tracePt t="15287" x="6807200" y="2986088"/>
          <p14:tracePt t="15295" x="6796088" y="2978150"/>
          <p14:tracePt t="15301" x="6781800" y="2974975"/>
          <p14:tracePt t="15309" x="6757988" y="2974975"/>
          <p14:tracePt t="15315" x="6743700" y="2970213"/>
          <p14:tracePt t="15322" x="6724650" y="2962275"/>
          <p14:tracePt t="15331" x="6694488" y="2962275"/>
          <p14:tracePt t="15337" x="6672263" y="2962275"/>
          <p14:tracePt t="15344" x="6642100" y="2962275"/>
          <p14:tracePt t="15351" x="6618288" y="2962275"/>
          <p14:tracePt t="15359" x="6596063" y="2959100"/>
          <p14:tracePt t="15365" x="6573838" y="2959100"/>
          <p14:tracePt t="15373" x="6557963" y="2959100"/>
          <p14:tracePt t="15382" x="6543675" y="2959100"/>
          <p14:tracePt t="15388" x="6513513" y="2959100"/>
          <p14:tracePt t="15395" x="6489700" y="2951163"/>
          <p14:tracePt t="15402" x="6456363" y="2951163"/>
          <p14:tracePt t="15412" x="6434138" y="2943225"/>
          <p14:tracePt t="15416" x="6392863" y="2940050"/>
          <p14:tracePt t="15423" x="6361113" y="2940050"/>
          <p14:tracePt t="15431" x="6316663" y="2925763"/>
          <p14:tracePt t="15437" x="6281738" y="2917825"/>
          <p14:tracePt t="15446" x="6240463" y="2909888"/>
          <p14:tracePt t="15452" x="6199188" y="2901950"/>
          <p14:tracePt t="15462" x="6165850" y="2898775"/>
          <p14:tracePt t="15467" x="6122988" y="2890838"/>
          <p14:tracePt t="15473" x="6092825" y="2890838"/>
          <p14:tracePt t="15482" x="6051550" y="2882900"/>
          <p14:tracePt t="15487" x="6018213" y="2882900"/>
          <p14:tracePt t="15496" x="5980113" y="2882900"/>
          <p14:tracePt t="15502" x="5957888" y="2882900"/>
          <p14:tracePt t="15511" x="5934075" y="2882900"/>
          <p14:tracePt t="15516" x="5903913" y="2882900"/>
          <p14:tracePt t="15523" x="5862638" y="2882900"/>
          <p14:tracePt t="15531" x="5821363" y="2882900"/>
          <p14:tracePt t="15538" x="5780088" y="2882900"/>
          <p14:tracePt t="15546" x="5730875" y="2882900"/>
          <p14:tracePt t="15552" x="5689600" y="2882900"/>
          <p14:tracePt t="15561" x="5629275" y="2882900"/>
          <p14:tracePt t="15567" x="5567363" y="2882900"/>
          <p14:tracePt t="15574" x="5514975" y="2882900"/>
          <p14:tracePt t="15583" x="5473700" y="2876550"/>
          <p14:tracePt t="15588" x="5424488" y="2876550"/>
          <p14:tracePt t="15597" x="5391150" y="2876550"/>
          <p14:tracePt t="15602" x="5359400" y="2876550"/>
          <p14:tracePt t="15611" x="5337175" y="2876550"/>
          <p14:tracePt t="15617" x="5314950" y="2876550"/>
          <p14:tracePt t="15624" x="5307013" y="2876550"/>
          <p14:tracePt t="15631" x="5295900" y="2876550"/>
          <p14:tracePt t="15638" x="5292725" y="2876550"/>
          <p14:tracePt t="15646" x="5287963" y="2876550"/>
          <p14:tracePt t="15652" x="5284788" y="2876550"/>
          <p14:tracePt t="15661" x="5273675" y="2876550"/>
          <p14:tracePt t="15667" x="5268913" y="2876550"/>
          <p14:tracePt t="15674" x="5265738" y="2876550"/>
          <p14:tracePt t="15710" x="5265738" y="2879725"/>
          <p14:tracePt t="15716" x="5265738" y="2882900"/>
          <p14:tracePt t="15724" x="5265738" y="2890838"/>
          <p14:tracePt t="15732" x="5265738" y="2895600"/>
          <p14:tracePt t="15738" x="5265738" y="2898775"/>
          <p14:tracePt t="15746" x="5265738" y="2901950"/>
          <p14:tracePt t="15752" x="5265738" y="2909888"/>
          <p14:tracePt t="15761" x="5265738" y="2913063"/>
          <p14:tracePt t="15767" x="5265738" y="2921000"/>
          <p14:tracePt t="15774" x="5265738" y="2925763"/>
          <p14:tracePt t="15783" x="5265738" y="2928938"/>
          <p14:tracePt t="15788" x="5265738" y="2932113"/>
          <p14:tracePt t="15796" x="5265738" y="2936875"/>
          <p14:tracePt t="15802" x="5265738" y="2947988"/>
          <p14:tracePt t="15811" x="5265738" y="2962275"/>
          <p14:tracePt t="15817" x="5265738" y="2970213"/>
          <p14:tracePt t="15824" x="5265738" y="2989263"/>
          <p14:tracePt t="15832" x="5265738" y="3011488"/>
          <p14:tracePt t="15838" x="5265738" y="3027363"/>
          <p14:tracePt t="15847" x="5257800" y="3041650"/>
          <p14:tracePt t="15853" x="5254625" y="3054350"/>
          <p14:tracePt t="15861" x="5249863" y="3068638"/>
          <p14:tracePt t="15867" x="5243513" y="3079750"/>
          <p14:tracePt t="15874" x="5238750" y="3084513"/>
          <p14:tracePt t="15883" x="5235575" y="3095625"/>
          <p14:tracePt t="15888" x="5235575" y="3098800"/>
          <p14:tracePt t="15896" x="5224463" y="3101975"/>
          <p14:tracePt t="15903" x="5224463" y="3114675"/>
          <p14:tracePt t="15911" x="5224463" y="3117850"/>
          <p14:tracePt t="15917" x="5219700" y="3121025"/>
          <p14:tracePt t="15924" x="5219700" y="3125788"/>
          <p14:tracePt t="15932" x="5219700" y="3128963"/>
          <p14:tracePt t="15948" x="5219700" y="3140075"/>
          <p14:tracePt t="15953" x="5219700" y="3144838"/>
          <p14:tracePt t="15961" x="5219700" y="3148013"/>
          <p14:tracePt t="15967" x="5219700" y="3155950"/>
          <p14:tracePt t="15974" x="5219700" y="3159125"/>
          <p14:tracePt t="15982" x="5219700" y="3167063"/>
          <p14:tracePt t="15988" x="5219700" y="3170238"/>
          <p14:tracePt t="15996" x="5219700" y="3175000"/>
          <p14:tracePt t="16003" x="5219700" y="3178175"/>
          <p14:tracePt t="16011" x="5219700" y="3181350"/>
          <p14:tracePt t="16017" x="5219700" y="3186113"/>
          <p14:tracePt t="16025" x="5219700" y="3189288"/>
          <p14:tracePt t="16032" x="5219700" y="3200400"/>
          <p14:tracePt t="16039" x="5219700" y="3205163"/>
          <p14:tracePt t="16047" x="5219700" y="3208338"/>
          <p14:tracePt t="16053" x="5219700" y="3219450"/>
          <p14:tracePt t="16061" x="5219700" y="3227388"/>
          <p14:tracePt t="16067" x="5219700" y="3238500"/>
          <p14:tracePt t="16075" x="5219700" y="3260725"/>
          <p14:tracePt t="16082" x="5216525" y="3276600"/>
          <p14:tracePt t="16089" x="5216525" y="3292475"/>
          <p14:tracePt t="16097" x="5208588" y="3314700"/>
          <p14:tracePt t="16103" x="5205413" y="3325813"/>
          <p14:tracePt t="16111" x="5205413" y="3336925"/>
          <p14:tracePt t="16117" x="5205413" y="3344863"/>
          <p14:tracePt t="16125" x="5205413" y="3348038"/>
          <p14:tracePt t="16132" x="5205413" y="3355975"/>
          <p14:tracePt t="16139" x="5205413" y="3363913"/>
          <p14:tracePt t="16147" x="5205413" y="3367088"/>
          <p14:tracePt t="16154" x="5205413" y="3370263"/>
          <p14:tracePt t="16161" x="5205413" y="3375025"/>
          <p14:tracePt t="16167" x="5205413" y="3382963"/>
          <p14:tracePt t="16175" x="5205413" y="3386138"/>
          <p14:tracePt t="16182" x="5205413" y="3389313"/>
          <p14:tracePt t="16189" x="5205413" y="3394075"/>
          <p14:tracePt t="16197" x="5200650" y="3394075"/>
          <p14:tracePt t="16532" x="5205413" y="3394075"/>
          <p14:tracePt t="16539" x="5205413" y="3397250"/>
          <p14:tracePt t="16547" x="5208588" y="3397250"/>
          <p14:tracePt t="16553" x="5213350" y="3397250"/>
          <p14:tracePt t="16567" x="5224463" y="3397250"/>
          <p14:tracePt t="16575" x="5227638" y="3397250"/>
          <p14:tracePt t="16582" x="5232400" y="3397250"/>
          <p14:tracePt t="16589" x="5235575" y="3397250"/>
          <p14:tracePt t="16597" x="5238750" y="3397250"/>
          <p14:tracePt t="16603" x="5243513" y="3397250"/>
          <p14:tracePt t="16639" x="5246688" y="3397250"/>
          <p14:tracePt t="16696" x="5254625" y="3397250"/>
          <p14:tracePt t="16703" x="5257800" y="3397250"/>
          <p14:tracePt t="16711" x="5265738" y="3397250"/>
          <p14:tracePt t="16718" x="5268913" y="3397250"/>
          <p14:tracePt t="16726" x="5273675" y="3397250"/>
          <p14:tracePt t="16732" x="5280025" y="3397250"/>
          <p14:tracePt t="16739" x="5287963" y="3397250"/>
          <p14:tracePt t="16747" x="5299075" y="3397250"/>
          <p14:tracePt t="16753" x="5303838" y="3397250"/>
          <p14:tracePt t="16761" x="5318125" y="3397250"/>
          <p14:tracePt t="16768" x="5326063" y="3397250"/>
          <p14:tracePt t="16776" x="5329238" y="3397250"/>
          <p14:tracePt t="16782" x="5334000" y="3397250"/>
          <p14:tracePt t="16789" x="5341938" y="3397250"/>
          <p14:tracePt t="16797" x="5345113" y="3397250"/>
          <p14:tracePt t="16803" x="5348288" y="3402013"/>
          <p14:tracePt t="16812" x="5356225" y="3402013"/>
          <p14:tracePt t="16818" x="5359400" y="3405188"/>
          <p14:tracePt t="16826" x="5364163" y="3405188"/>
          <p14:tracePt t="16832" x="5372100" y="3405188"/>
          <p14:tracePt t="16847" x="5372100" y="3408363"/>
          <p14:tracePt t="16875" x="5375275" y="3416300"/>
          <p14:tracePt t="16897" x="5378450" y="3419475"/>
          <p14:tracePt t="16904" x="5383213" y="3419475"/>
          <p14:tracePt t="16912" x="5386388" y="3427413"/>
          <p14:tracePt t="16918" x="5391150" y="3432175"/>
          <p14:tracePt t="16926" x="5405438" y="3438525"/>
          <p14:tracePt t="16932" x="5416550" y="3443288"/>
          <p14:tracePt t="16945" x="5427663" y="3446463"/>
          <p14:tracePt t="16948" x="5438775" y="3454400"/>
          <p14:tracePt t="16954" x="5446713" y="3457575"/>
          <p14:tracePt t="16962" x="5465763" y="3465513"/>
          <p14:tracePt t="16968" x="5473700" y="3468688"/>
          <p14:tracePt t="16976" x="5481638" y="3481388"/>
          <p14:tracePt t="16982" x="5484813" y="3484563"/>
          <p14:tracePt t="16989" x="5487988" y="3487738"/>
          <p14:tracePt t="16997" x="5492750" y="3492500"/>
          <p14:tracePt t="17004" x="5495925" y="3492500"/>
          <p14:tracePt t="17013" x="5507038" y="3492500"/>
          <p14:tracePt t="17018" x="5511800" y="3492500"/>
          <p14:tracePt t="17026" x="5514975" y="3492500"/>
          <p14:tracePt t="17032" x="5518150" y="3492500"/>
          <p14:tracePt t="17040" x="5522913" y="3492500"/>
          <p14:tracePt t="17047" x="5526088" y="3492500"/>
          <p14:tracePt t="17054" x="5534025" y="3492500"/>
          <p14:tracePt t="17062" x="5537200" y="3492500"/>
          <p14:tracePt t="17069" x="5541963" y="3492500"/>
          <p14:tracePt t="17119" x="5549900" y="3492500"/>
          <p14:tracePt t="17141" x="5553075" y="3492500"/>
          <p14:tracePt t="17169" x="5561013" y="3492500"/>
          <p14:tracePt t="17177" x="5564188" y="3492500"/>
          <p14:tracePt t="17184" x="5567363" y="3492500"/>
          <p14:tracePt t="17191" x="5572125" y="3492500"/>
          <p14:tracePt t="17205" x="5575300" y="3492500"/>
          <p14:tracePt t="17227" x="5580063" y="3492500"/>
          <p14:tracePt t="17242" x="5583238" y="3492500"/>
          <p14:tracePt t="17249" x="5594350" y="3492500"/>
          <p14:tracePt t="17256" x="5597525" y="3492500"/>
          <p14:tracePt t="17263" x="5602288" y="3492500"/>
          <p14:tracePt t="17269" x="5605463" y="3492500"/>
          <p14:tracePt t="17276" x="5610225" y="3492500"/>
          <p14:tracePt t="17283" x="5613400" y="3492500"/>
          <p14:tracePt t="17290" x="5621338" y="3492500"/>
          <p14:tracePt t="17298" x="5624513" y="3492500"/>
          <p14:tracePt t="17305" x="5629275" y="3492500"/>
          <p14:tracePt t="17313" x="5632450" y="3492500"/>
          <p14:tracePt t="17319" x="5640388" y="3492500"/>
          <p14:tracePt t="17327" x="5646738" y="3492500"/>
          <p14:tracePt t="17334" x="5651500" y="3492500"/>
          <p14:tracePt t="17355" x="5654675" y="3492500"/>
          <p14:tracePt t="17369" x="5659438" y="3492500"/>
          <p14:tracePt t="17377" x="5662613" y="3492500"/>
          <p14:tracePt t="17384" x="5665788" y="3492500"/>
          <p14:tracePt t="17391" x="5670550" y="3492500"/>
          <p14:tracePt t="17398" x="5676900" y="3492500"/>
          <p14:tracePt t="17405" x="5684838" y="3492500"/>
          <p14:tracePt t="17413" x="5689600" y="3492500"/>
          <p14:tracePt t="17419" x="5692775" y="3492500"/>
          <p14:tracePt t="17429" x="5695950" y="3492500"/>
          <p14:tracePt t="17434" x="5700713" y="3492500"/>
          <p14:tracePt t="17457" x="5708650" y="3492500"/>
          <p14:tracePt t="17470" x="5708650" y="3487738"/>
          <p14:tracePt t="17479" x="5711825" y="3487738"/>
          <p14:tracePt t="17485" x="5711825" y="3484563"/>
          <p14:tracePt t="17492" x="5711825" y="3473450"/>
          <p14:tracePt t="17499" x="5715000" y="3468688"/>
          <p14:tracePt t="17506" x="5719763" y="3465513"/>
          <p14:tracePt t="17514" x="5722938" y="3462338"/>
          <p14:tracePt t="17520" x="5726113" y="3457575"/>
          <p14:tracePt t="17529" x="5730875" y="3454400"/>
          <p14:tracePt t="17535" x="5738813" y="3446463"/>
          <p14:tracePt t="17542" x="5741988" y="3443288"/>
          <p14:tracePt t="17550" x="5745163" y="3427413"/>
          <p14:tracePt t="17556" x="5749925" y="3419475"/>
          <p14:tracePt t="17564" x="5756275" y="3416300"/>
          <p14:tracePt t="17570" x="5756275" y="3408363"/>
          <p14:tracePt t="17577" x="5764213" y="3405188"/>
          <p14:tracePt t="17584" x="5764213" y="3402013"/>
          <p14:tracePt t="17591" x="5764213" y="3397250"/>
          <p14:tracePt t="17599" x="5764213" y="3394075"/>
          <p14:tracePt t="17605" x="5764213" y="3382963"/>
          <p14:tracePt t="17613" x="5768975" y="3378200"/>
          <p14:tracePt t="17620" x="5768975" y="3375025"/>
          <p14:tracePt t="17627" x="5768975" y="3370263"/>
          <p14:tracePt t="17634" x="5768975" y="3367088"/>
          <p14:tracePt t="17642" x="5768975" y="3363913"/>
          <p14:tracePt t="17649" x="5768975" y="3359150"/>
          <p14:tracePt t="17656" x="5768975" y="3352800"/>
          <p14:tracePt t="17663" x="5768975" y="3348038"/>
          <p14:tracePt t="17670" x="5768975" y="3340100"/>
          <p14:tracePt t="17677" x="5768975" y="3336925"/>
          <p14:tracePt t="17684" x="5768975" y="3333750"/>
          <p14:tracePt t="17691" x="5768975" y="3325813"/>
          <p14:tracePt t="17699" x="5768975" y="3322638"/>
          <p14:tracePt t="17706" x="5768975" y="3317875"/>
          <p14:tracePt t="17713" x="5768975" y="3314700"/>
          <p14:tracePt t="17720" x="5768975" y="3309938"/>
          <p14:tracePt t="17728" x="5768975" y="3306763"/>
          <p14:tracePt t="17734" x="5768975" y="3303588"/>
          <p14:tracePt t="17742" x="5768975" y="3292475"/>
          <p14:tracePt t="17749" x="5768975" y="3287713"/>
          <p14:tracePt t="17756" x="5772150" y="3279775"/>
          <p14:tracePt t="17763" x="5772150" y="3273425"/>
          <p14:tracePt t="17770" x="5772150" y="3268663"/>
          <p14:tracePt t="17778" x="5772150" y="3265488"/>
          <p14:tracePt t="17784" x="5772150" y="3260725"/>
          <p14:tracePt t="17792" x="5772150" y="3257550"/>
          <p14:tracePt t="17799" x="5772150" y="3246438"/>
          <p14:tracePt t="17806" x="5772150" y="3243263"/>
          <p14:tracePt t="17846" x="5772150" y="3238500"/>
          <p14:tracePt t="17858" x="5768975" y="3238500"/>
          <p14:tracePt t="17866" x="5761038" y="3235325"/>
          <p14:tracePt t="17873" x="5756275" y="3230563"/>
          <p14:tracePt t="17879" x="5749925" y="3227388"/>
          <p14:tracePt t="17885" x="5745163" y="3219450"/>
          <p14:tracePt t="17892" x="5741988" y="3216275"/>
          <p14:tracePt t="17900" x="5734050" y="3213100"/>
          <p14:tracePt t="17906" x="5722938" y="3208338"/>
          <p14:tracePt t="17915" x="5711825" y="3197225"/>
          <p14:tracePt t="17921" x="5708650" y="3197225"/>
          <p14:tracePt t="17929" x="5695950" y="3194050"/>
          <p14:tracePt t="17935" x="5689600" y="3194050"/>
          <p14:tracePt t="17946" x="5684838" y="3186113"/>
          <p14:tracePt t="17950" x="5670550" y="3186113"/>
          <p14:tracePt t="17957" x="5665788" y="3186113"/>
          <p14:tracePt t="17965" x="5662613" y="3186113"/>
          <p14:tracePt t="17971" x="5654675" y="3181350"/>
          <p14:tracePt t="17979" x="5646738" y="3181350"/>
          <p14:tracePt t="17985" x="5643563" y="3181350"/>
          <p14:tracePt t="17995" x="5629275" y="3178175"/>
          <p14:tracePt t="18000" x="5616575" y="3178175"/>
          <p14:tracePt t="18006" x="5610225" y="3175000"/>
          <p14:tracePt t="18015" x="5597525" y="3167063"/>
          <p14:tracePt t="18021" x="5586413" y="3167063"/>
          <p14:tracePt t="18029" x="5572125" y="3167063"/>
          <p14:tracePt t="18035" x="5561013" y="3163888"/>
          <p14:tracePt t="18047" x="5553075" y="3159125"/>
          <p14:tracePt t="18051" x="5541963" y="3159125"/>
          <p14:tracePt t="18056" x="5530850" y="3148013"/>
          <p14:tracePt t="18067" x="5514975" y="3148013"/>
          <p14:tracePt t="18071" x="5503863" y="3148013"/>
          <p14:tracePt t="18079" x="5495925" y="3148013"/>
          <p14:tracePt t="18085" x="5484813" y="3148013"/>
          <p14:tracePt t="18095" x="5470525" y="3148013"/>
          <p14:tracePt t="18100" x="5457825" y="3148013"/>
          <p14:tracePt t="18107" x="5454650" y="3148013"/>
          <p14:tracePt t="18115" x="5451475" y="3148013"/>
          <p14:tracePt t="18121" x="5446713" y="3148013"/>
          <p14:tracePt t="18129" x="5443538" y="3148013"/>
          <p14:tracePt t="18135" x="5438775" y="3148013"/>
          <p14:tracePt t="18146" x="5435600" y="3148013"/>
          <p14:tracePt t="18150" x="5424488" y="3148013"/>
          <p14:tracePt t="18157" x="5421313" y="3148013"/>
          <p14:tracePt t="18165" x="5416550" y="3148013"/>
          <p14:tracePt t="18171" x="5413375" y="3148013"/>
          <p14:tracePt t="18179" x="5408613" y="3148013"/>
          <p14:tracePt t="18185" x="5405438" y="3148013"/>
          <p14:tracePt t="18195" x="5397500" y="3148013"/>
          <p14:tracePt t="18200" x="5394325" y="3151188"/>
          <p14:tracePt t="18207" x="5391150" y="3151188"/>
          <p14:tracePt t="18215" x="5386388" y="3155950"/>
          <p14:tracePt t="18221" x="5375275" y="3155950"/>
          <p14:tracePt t="18229" x="5372100" y="3163888"/>
          <p14:tracePt t="18235" x="5367338" y="3163888"/>
          <p14:tracePt t="18246" x="5364163" y="3163888"/>
          <p14:tracePt t="18250" x="5359400" y="3163888"/>
          <p14:tracePt t="18257" x="5356225" y="3167063"/>
          <p14:tracePt t="18266" x="5353050" y="3170238"/>
          <p14:tracePt t="18271" x="5345113" y="3175000"/>
          <p14:tracePt t="18279" x="5341938" y="3178175"/>
          <p14:tracePt t="18285" x="5341938" y="3181350"/>
          <p14:tracePt t="18293" x="5334000" y="3186113"/>
          <p14:tracePt t="18300" x="5334000" y="3197225"/>
          <p14:tracePt t="18306" x="5334000" y="3200400"/>
          <p14:tracePt t="18315" x="5334000" y="3205163"/>
          <p14:tracePt t="18320" x="5329238" y="3208338"/>
          <p14:tracePt t="18329" x="5329238" y="3216275"/>
          <p14:tracePt t="18337" x="5329238" y="3219450"/>
          <p14:tracePt t="18344" x="5329238" y="3224213"/>
          <p14:tracePt t="18350" x="5329238" y="3227388"/>
          <p14:tracePt t="18357" x="5329238" y="3230563"/>
          <p14:tracePt t="18364" x="5329238" y="3235325"/>
          <p14:tracePt t="18371" x="5329238" y="3246438"/>
          <p14:tracePt t="18378" x="5322888" y="3254375"/>
          <p14:tracePt t="18385" x="5322888" y="3265488"/>
          <p14:tracePt t="18393" x="5318125" y="3276600"/>
          <p14:tracePt t="18400" x="5311775" y="3298825"/>
          <p14:tracePt t="18407" x="5307013" y="3309938"/>
          <p14:tracePt t="18414" x="5307013" y="3317875"/>
          <p14:tracePt t="18421" x="5303838" y="3328988"/>
          <p14:tracePt t="18429" x="5303838" y="3336925"/>
          <p14:tracePt t="18435" x="5303838" y="3355975"/>
          <p14:tracePt t="18444" x="5303838" y="3363913"/>
          <p14:tracePt t="18450" x="5303838" y="3375025"/>
          <p14:tracePt t="18457" x="5303838" y="3382963"/>
          <p14:tracePt t="18465" x="5303838" y="3394075"/>
          <p14:tracePt t="18471" x="5295900" y="3408363"/>
          <p14:tracePt t="18479" x="5295900" y="3419475"/>
          <p14:tracePt t="18486" x="5295900" y="3435350"/>
          <p14:tracePt t="18494" x="5295900" y="3457575"/>
          <p14:tracePt t="18500" x="5295900" y="3481388"/>
          <p14:tracePt t="18507" x="5295900" y="3503613"/>
          <p14:tracePt t="18515" x="5295900" y="3533775"/>
          <p14:tracePt t="18522" x="5295900" y="3548063"/>
          <p14:tracePt t="18529" x="5295900" y="3571875"/>
          <p14:tracePt t="18536" x="5295900" y="3590925"/>
          <p14:tracePt t="18545" x="5295900" y="3597275"/>
          <p14:tracePt t="18550" x="5295900" y="3608388"/>
          <p14:tracePt t="18557" x="5295900" y="3624263"/>
          <p14:tracePt t="18565" x="5295900" y="3627438"/>
          <p14:tracePt t="18572" x="5295900" y="3640138"/>
          <p14:tracePt t="18579" x="5295900" y="3643313"/>
          <p14:tracePt t="18586" x="5295900" y="3651250"/>
          <p14:tracePt t="18595" x="5295900" y="3662363"/>
          <p14:tracePt t="18601" x="5295900" y="3676650"/>
          <p14:tracePt t="18608" x="5295900" y="3684588"/>
          <p14:tracePt t="18615" x="5295900" y="3695700"/>
          <p14:tracePt t="18622" x="5295900" y="3706813"/>
          <p14:tracePt t="18629" x="5295900" y="3714750"/>
          <p14:tracePt t="18636" x="5295900" y="3725863"/>
          <p14:tracePt t="18646" x="5295900" y="3730625"/>
          <p14:tracePt t="18651" x="5295900" y="3733800"/>
          <p14:tracePt t="18658" x="5295900" y="3736975"/>
          <p14:tracePt t="18666" x="5295900" y="3741738"/>
          <p14:tracePt t="18672" x="5295900" y="3744913"/>
          <p14:tracePt t="18680" x="5295900" y="3752850"/>
          <p14:tracePt t="18686" x="5295900" y="3756025"/>
          <p14:tracePt t="18696" x="5295900" y="3760788"/>
          <p14:tracePt t="18701" x="5295900" y="3767138"/>
          <p14:tracePt t="18708" x="5303838" y="3771900"/>
          <p14:tracePt t="18716" x="5307013" y="3779838"/>
          <p14:tracePt t="18722" x="5311775" y="3783013"/>
          <p14:tracePt t="18730" x="5314950" y="3786188"/>
          <p14:tracePt t="18736" x="5318125" y="3790950"/>
          <p14:tracePt t="18746" x="5334000" y="3794125"/>
          <p14:tracePt t="18751" x="5337175" y="3798888"/>
          <p14:tracePt t="18758" x="5348288" y="3805238"/>
          <p14:tracePt t="18766" x="5353050" y="3810000"/>
          <p14:tracePt t="18772" x="5359400" y="3816350"/>
          <p14:tracePt t="18780" x="5372100" y="3824288"/>
          <p14:tracePt t="18786" x="5391150" y="3829050"/>
          <p14:tracePt t="18796" x="5397500" y="3835400"/>
          <p14:tracePt t="18801" x="5408613" y="3840163"/>
          <p14:tracePt t="18808" x="5413375" y="3843338"/>
          <p14:tracePt t="18816" x="5424488" y="3846513"/>
          <p14:tracePt t="18822" x="5438775" y="3854450"/>
          <p14:tracePt t="18830" x="5443538" y="3859213"/>
          <p14:tracePt t="18837" x="5446713" y="3865563"/>
          <p14:tracePt t="18847" x="5454650" y="3865563"/>
          <p14:tracePt t="18851" x="5457825" y="3865563"/>
          <p14:tracePt t="18858" x="5462588" y="3865563"/>
          <p14:tracePt t="18866" x="5465763" y="3865563"/>
          <p14:tracePt t="18872" x="5470525" y="3865563"/>
          <p14:tracePt t="18881" x="5473700" y="3865563"/>
          <p14:tracePt t="18886" x="5484813" y="3865563"/>
          <p14:tracePt t="18895" x="5487988" y="3865563"/>
          <p14:tracePt t="18901" x="5492750" y="3865563"/>
          <p14:tracePt t="18908" x="5495925" y="3873500"/>
          <p14:tracePt t="18916" x="5500688" y="3873500"/>
          <p14:tracePt t="18922" x="5503863" y="3873500"/>
          <p14:tracePt t="18931" x="5511800" y="3873500"/>
          <p14:tracePt t="18937" x="5518150" y="3873500"/>
          <p14:tracePt t="18950" x="5526088" y="3873500"/>
          <p14:tracePt t="18952" x="5534025" y="3873500"/>
          <p14:tracePt t="18958" x="5537200" y="3873500"/>
          <p14:tracePt t="18966" x="5541963" y="3873500"/>
          <p14:tracePt t="18972" x="5545138" y="3873500"/>
          <p14:tracePt t="18980" x="5549900" y="3873500"/>
          <p14:tracePt t="18987" x="5553075" y="3873500"/>
          <p14:tracePt t="18995" x="5556250" y="3873500"/>
          <p14:tracePt t="19001" x="5564188" y="3873500"/>
          <p14:tracePt t="19008" x="5572125" y="3873500"/>
          <p14:tracePt t="19016" x="5575300" y="3873500"/>
          <p14:tracePt t="19022" x="5580063" y="3873500"/>
          <p14:tracePt t="19031" x="5583238" y="3873500"/>
          <p14:tracePt t="19037" x="5591175" y="3873500"/>
          <p14:tracePt t="19047" x="5594350" y="3873500"/>
          <p14:tracePt t="19051" x="5597525" y="3873500"/>
          <p14:tracePt t="19059" x="5602288" y="3873500"/>
          <p14:tracePt t="19066" x="5605463" y="3873500"/>
          <p14:tracePt t="19073" x="5610225" y="3870325"/>
          <p14:tracePt t="19080" x="5621338" y="3870325"/>
          <p14:tracePt t="19087" x="5624513" y="3862388"/>
          <p14:tracePt t="19095" x="5629275" y="3859213"/>
          <p14:tracePt t="19101" x="5632450" y="3851275"/>
          <p14:tracePt t="19108" x="5635625" y="3846513"/>
          <p14:tracePt t="19116" x="5646738" y="3843338"/>
          <p14:tracePt t="19123" x="5659438" y="3840163"/>
          <p14:tracePt t="19131" x="5665788" y="3832225"/>
          <p14:tracePt t="19137" x="5673725" y="3832225"/>
          <p14:tracePt t="19146" x="5676900" y="3829050"/>
          <p14:tracePt t="19151" x="5681663" y="3829050"/>
          <p14:tracePt t="19159" x="5684838" y="3829050"/>
          <p14:tracePt t="19166" x="5689600" y="3829050"/>
          <p14:tracePt t="19173" x="5692775" y="3829050"/>
          <p14:tracePt t="19216" x="5695950" y="3829050"/>
          <p14:tracePt t="19237" x="5703888" y="3824288"/>
          <p14:tracePt t="19245" x="5708650" y="3816350"/>
          <p14:tracePt t="19252" x="5711825" y="3810000"/>
          <p14:tracePt t="19259" x="5715000" y="3805238"/>
          <p14:tracePt t="19267" x="5719763" y="3802063"/>
          <p14:tracePt t="19273" x="5719763" y="3798888"/>
          <p14:tracePt t="19287" x="5719763" y="3794125"/>
          <p14:tracePt t="19296" x="5722938" y="3790950"/>
          <p14:tracePt t="19302" x="5726113" y="3790950"/>
          <p14:tracePt t="19316" x="5734050" y="3786188"/>
          <p14:tracePt t="19323" x="5738813" y="3779838"/>
          <p14:tracePt t="19332" x="5745163" y="3775075"/>
          <p14:tracePt t="19337" x="5753100" y="3763963"/>
          <p14:tracePt t="19347" x="5756275" y="3760788"/>
          <p14:tracePt t="19352" x="5761038" y="3756025"/>
          <p14:tracePt t="19359" x="5761038" y="3752850"/>
          <p14:tracePt t="19367" x="5761038" y="3749675"/>
          <p14:tracePt t="19373" x="5761038" y="3744913"/>
          <p14:tracePt t="19382" x="5761038" y="3741738"/>
          <p14:tracePt t="19387" x="5761038" y="3736975"/>
          <p14:tracePt t="19395" x="5761038" y="3730625"/>
          <p14:tracePt t="19402" x="5761038" y="3722688"/>
          <p14:tracePt t="19410" x="5761038" y="3719513"/>
          <p14:tracePt t="19416" x="5761038" y="3714750"/>
          <p14:tracePt t="19431" x="5761038" y="3711575"/>
          <p14:tracePt t="19447" x="5761038" y="3703638"/>
          <p14:tracePt t="19452" x="5761038" y="3700463"/>
          <p14:tracePt t="19460" x="5761038" y="3692525"/>
          <p14:tracePt t="19467" x="5761038" y="3670300"/>
          <p14:tracePt t="19473" x="5761038" y="3654425"/>
          <p14:tracePt t="19482" x="5761038" y="3635375"/>
          <p14:tracePt t="19488" x="5761038" y="3627438"/>
          <p14:tracePt t="19495" x="5761038" y="3608388"/>
          <p14:tracePt t="19502" x="5761038" y="3594100"/>
          <p14:tracePt t="19510" x="5761038" y="3571875"/>
          <p14:tracePt t="19517" x="5761038" y="3541713"/>
          <p14:tracePt t="19523" x="5761038" y="3517900"/>
          <p14:tracePt t="19531" x="5761038" y="3495675"/>
          <p14:tracePt t="19538" x="5761038" y="3481388"/>
          <p14:tracePt t="19548" x="5761038" y="3465513"/>
          <p14:tracePt t="19552" x="5761038" y="3446463"/>
          <p14:tracePt t="19562" x="5764213" y="3438525"/>
          <p14:tracePt t="19567" x="5764213" y="3419475"/>
          <p14:tracePt t="19574" x="5764213" y="3405188"/>
          <p14:tracePt t="19582" x="5764213" y="3375025"/>
          <p14:tracePt t="19588" x="5764213" y="3352800"/>
          <p14:tracePt t="19596" x="5764213" y="3328988"/>
          <p14:tracePt t="19602" x="5764213" y="3314700"/>
          <p14:tracePt t="19612" x="5764213" y="3303588"/>
          <p14:tracePt t="19617" x="5764213" y="3295650"/>
          <p14:tracePt t="19623" x="5764213" y="3279775"/>
          <p14:tracePt t="19632" x="5764213" y="3273425"/>
          <p14:tracePt t="19638" x="5764213" y="3268663"/>
          <p14:tracePt t="19647" x="5764213" y="3265488"/>
          <p14:tracePt t="19652" x="5764213" y="3260725"/>
          <p14:tracePt t="19662" x="5764213" y="3257550"/>
          <p14:tracePt t="19667" x="5764213" y="3254375"/>
          <p14:tracePt t="19674" x="5764213" y="3249613"/>
          <p14:tracePt t="19682" x="5764213" y="3235325"/>
          <p14:tracePt t="19688" x="5764213" y="3219450"/>
          <p14:tracePt t="19696" x="5764213" y="3200400"/>
          <p14:tracePt t="19702" x="5764213" y="3194050"/>
          <p14:tracePt t="19712" x="5764213" y="3175000"/>
          <p14:tracePt t="19717" x="5764213" y="3170238"/>
          <p14:tracePt t="19724" x="5764213" y="3167063"/>
          <p14:tracePt t="19732" x="5764213" y="3163888"/>
          <p14:tracePt t="19738" x="5764213" y="3159125"/>
          <p14:tracePt t="19747" x="5764213" y="3155950"/>
          <p14:tracePt t="19802" x="5761038" y="3155950"/>
          <p14:tracePt t="19811" x="5756275" y="3151188"/>
          <p14:tracePt t="19817" x="5753100" y="3144838"/>
          <p14:tracePt t="19824" x="5741988" y="3144838"/>
          <p14:tracePt t="19832" x="5738813" y="3144838"/>
          <p14:tracePt t="19838" x="5730875" y="3144838"/>
          <p14:tracePt t="19847" x="5719763" y="3144838"/>
          <p14:tracePt t="19852" x="5708650" y="3140075"/>
          <p14:tracePt t="19862" x="5700713" y="3128963"/>
          <p14:tracePt t="19867" x="5689600" y="3128963"/>
          <p14:tracePt t="19874" x="5676900" y="3128963"/>
          <p14:tracePt t="19882" x="5670550" y="3128963"/>
          <p14:tracePt t="19888" x="5654675" y="3128963"/>
          <p14:tracePt t="19896" x="5643563" y="3128963"/>
          <p14:tracePt t="19903" x="5635625" y="3128963"/>
          <p14:tracePt t="19912" x="5629275" y="3128963"/>
          <p14:tracePt t="19917" x="5624513" y="3128963"/>
          <p14:tracePt t="19924" x="5621338" y="3128963"/>
          <p14:tracePt t="19932" x="5605463" y="3128963"/>
          <p14:tracePt t="19939" x="5597525" y="3128963"/>
          <p14:tracePt t="19947" x="5586413" y="3128963"/>
          <p14:tracePt t="19962" x="5567363" y="3128963"/>
          <p14:tracePt t="19968" x="5553075" y="3128963"/>
          <p14:tracePt t="19974" x="5541963" y="3128963"/>
          <p14:tracePt t="19982" x="5534025" y="3128963"/>
          <p14:tracePt t="19989" x="5526088" y="3128963"/>
          <p14:tracePt t="19996" x="5522913" y="3128963"/>
          <p14:tracePt t="20003" x="5518150" y="3128963"/>
          <p14:tracePt t="20012" x="5514975" y="3128963"/>
          <p14:tracePt t="20018" x="5507038" y="3128963"/>
          <p14:tracePt t="20024" x="5503863" y="3128963"/>
          <p14:tracePt t="20032" x="5495925" y="3128963"/>
          <p14:tracePt t="20039" x="5492750" y="3128963"/>
          <p14:tracePt t="20047" x="5487988" y="3128963"/>
          <p14:tracePt t="20053" x="5484813" y="3128963"/>
          <p14:tracePt t="20062" x="5481638" y="3136900"/>
          <p14:tracePt t="20068" x="5476875" y="3136900"/>
          <p14:tracePt t="20074" x="5470525" y="3140075"/>
          <p14:tracePt t="20083" x="5462588" y="3144838"/>
          <p14:tracePt t="20089" x="5457825" y="3144838"/>
          <p14:tracePt t="20096" x="5454650" y="3148013"/>
          <p14:tracePt t="20103" x="5451475" y="3151188"/>
          <p14:tracePt t="20112" x="5443538" y="3151188"/>
          <p14:tracePt t="20118" x="5438775" y="3151188"/>
          <p14:tracePt t="20132" x="5435600" y="3151188"/>
          <p14:tracePt t="20153" x="5432425" y="3151188"/>
          <p14:tracePt t="20183" x="5427663" y="3159125"/>
          <p14:tracePt t="20189" x="5416550" y="3159125"/>
          <p14:tracePt t="20198" x="5413375" y="3163888"/>
          <p14:tracePt t="20203" x="5408613" y="3163888"/>
          <p14:tracePt t="20213" x="5405438" y="3167063"/>
          <p14:tracePt t="20218" x="5402263" y="3167063"/>
          <p14:tracePt t="20225" x="5397500" y="3170238"/>
          <p14:tracePt t="20233" x="5391150" y="3178175"/>
          <p14:tracePt t="20239" x="5386388" y="3178175"/>
          <p14:tracePt t="20247" x="5383213" y="3178175"/>
          <p14:tracePt t="20253" x="5378450" y="3186113"/>
          <p14:tracePt t="20264" x="5372100" y="3186113"/>
          <p14:tracePt t="20268" x="5367338" y="3186113"/>
          <p14:tracePt t="20275" x="5359400" y="3189288"/>
          <p14:tracePt t="20283" x="5356225" y="3194050"/>
          <p14:tracePt t="20289" x="5353050" y="3197225"/>
          <p14:tracePt t="20304" x="5353050" y="3200400"/>
          <p14:tracePt t="20313" x="5353050" y="3205163"/>
          <p14:tracePt t="20325" x="5353050" y="3208338"/>
          <p14:tracePt t="20333" x="5353050" y="3216275"/>
          <p14:tracePt t="20339" x="5353050" y="3219450"/>
          <p14:tracePt t="20347" x="5353050" y="3227388"/>
          <p14:tracePt t="20362" x="5353050" y="3230563"/>
          <p14:tracePt t="20368" x="5353050" y="3235325"/>
          <p14:tracePt t="20375" x="5353050" y="3243263"/>
          <p14:tracePt t="20383" x="5353050" y="3246438"/>
          <p14:tracePt t="20389" x="5353050" y="3249613"/>
          <p14:tracePt t="20398" x="5353050" y="3254375"/>
          <p14:tracePt t="20404" x="5353050" y="3257550"/>
          <p14:tracePt t="20413" x="5353050" y="3260725"/>
          <p14:tracePt t="20418" x="5353050" y="3273425"/>
          <p14:tracePt t="20425" x="5353050" y="3276600"/>
          <p14:tracePt t="20433" x="5353050" y="3279775"/>
          <p14:tracePt t="20439" x="5353050" y="3287713"/>
          <p14:tracePt t="20449" x="5353050" y="3292475"/>
          <p14:tracePt t="20454" x="5353050" y="3303588"/>
          <p14:tracePt t="20462" x="5353050" y="3306763"/>
          <p14:tracePt t="20468" x="5353050" y="3322638"/>
          <p14:tracePt t="20475" x="5359400" y="3333750"/>
          <p14:tracePt t="20483" x="5359400" y="3340100"/>
          <p14:tracePt t="20490" x="5359400" y="3352800"/>
          <p14:tracePt t="20497" x="5364163" y="3359150"/>
          <p14:tracePt t="20504" x="5367338" y="3378200"/>
          <p14:tracePt t="20513" x="5378450" y="3389313"/>
          <p14:tracePt t="20518" x="5386388" y="3397250"/>
          <p14:tracePt t="20525" x="5391150" y="3408363"/>
          <p14:tracePt t="20534" x="5394325" y="3427413"/>
          <p14:tracePt t="20540" x="5402263" y="3435350"/>
          <p14:tracePt t="20548" x="5402263" y="3446463"/>
          <p14:tracePt t="20554" x="5402263" y="3454400"/>
          <p14:tracePt t="20562" x="5405438" y="3462338"/>
          <p14:tracePt t="20568" x="5405438" y="3465513"/>
          <p14:tracePt t="20576" x="5405438" y="3473450"/>
          <p14:tracePt t="20583" x="5408613" y="3476625"/>
          <p14:tracePt t="20590" x="5413375" y="3481388"/>
          <p14:tracePt t="20597" x="5413375" y="3487738"/>
          <p14:tracePt t="20604" x="5416550" y="3492500"/>
          <p14:tracePt t="20612" x="5424488" y="3495675"/>
          <p14:tracePt t="20618" x="5432425" y="3498850"/>
          <p14:tracePt t="20626" x="5435600" y="3503613"/>
          <p14:tracePt t="20633" x="5438775" y="3506788"/>
          <p14:tracePt t="20640" x="5446713" y="3517900"/>
          <p14:tracePt t="20649" x="5451475" y="3517900"/>
          <p14:tracePt t="20654" x="5454650" y="3522663"/>
          <p14:tracePt t="20663" x="5457825" y="3522663"/>
          <p14:tracePt t="20668" x="5462588" y="3522663"/>
          <p14:tracePt t="20676" x="5465763" y="3522663"/>
          <p14:tracePt t="20683" x="5476875" y="3522663"/>
          <p14:tracePt t="20690" x="5481638" y="3525838"/>
          <p14:tracePt t="20699" x="5484813" y="3525838"/>
          <p14:tracePt t="20704" x="5487988" y="3529013"/>
          <p14:tracePt t="20712" x="5492750" y="3533775"/>
          <p14:tracePt t="20718" x="5495925" y="3541713"/>
          <p14:tracePt t="20725" x="5500688" y="3544888"/>
          <p14:tracePt t="20733" x="5511800" y="3548063"/>
          <p14:tracePt t="20740" x="5526088" y="3548063"/>
          <p14:tracePt t="20749" x="5537200" y="3552825"/>
          <p14:tracePt t="20754" x="5549900" y="3563938"/>
          <p14:tracePt t="20763" x="5556250" y="3563938"/>
          <p14:tracePt t="20769" x="5564188" y="3563938"/>
          <p14:tracePt t="20776" x="5572125" y="3563938"/>
          <p14:tracePt t="20783" x="5575300" y="3563938"/>
          <p14:tracePt t="20790" x="5580063" y="3563938"/>
          <p14:tracePt t="20798" x="5583238" y="3563938"/>
          <p14:tracePt t="20804" x="5591175" y="3563938"/>
          <p14:tracePt t="20812" x="5594350" y="3563938"/>
          <p14:tracePt t="20818" x="5597525" y="3563938"/>
          <p14:tracePt t="20826" x="5602288" y="3563938"/>
          <p14:tracePt t="20833" x="5605463" y="3563938"/>
          <p14:tracePt t="20849" x="5610225" y="3563938"/>
          <p14:tracePt t="20864" x="5621338" y="3563938"/>
          <p14:tracePt t="20884" x="5624513" y="3556000"/>
          <p14:tracePt t="20890" x="5629275" y="3552825"/>
          <p14:tracePt t="20899" x="5629275" y="3548063"/>
          <p14:tracePt t="20904" x="5632450" y="3544888"/>
          <p14:tracePt t="20913" x="5635625" y="3541713"/>
          <p14:tracePt t="20919" x="5643563" y="3536950"/>
          <p14:tracePt t="20927" x="5646738" y="3533775"/>
          <p14:tracePt t="20934" x="5654675" y="3522663"/>
          <p14:tracePt t="20940" x="5673725" y="3503613"/>
          <p14:tracePt t="20949" x="5684838" y="3495675"/>
          <p14:tracePt t="20955" x="5695950" y="3484563"/>
          <p14:tracePt t="20963" x="5703888" y="3473450"/>
          <p14:tracePt t="20969" x="5715000" y="3454400"/>
          <p14:tracePt t="20977" x="5726113" y="3446463"/>
          <p14:tracePt t="20985" x="5738813" y="3435350"/>
          <p14:tracePt t="20990" x="5749925" y="3427413"/>
          <p14:tracePt t="20999" x="5753100" y="3424238"/>
          <p14:tracePt t="21005" x="5761038" y="3419475"/>
          <p14:tracePt t="21013" x="5768975" y="3416300"/>
          <p14:tracePt t="21019" x="5772150" y="3405188"/>
          <p14:tracePt t="21027" x="5775325" y="3405188"/>
          <p14:tracePt t="21050" x="5775325" y="3402013"/>
          <p14:tracePt t="21055" x="5775325" y="3397250"/>
          <p14:tracePt t="21085" x="5775325" y="3394075"/>
          <p14:tracePt t="21091" x="5775325" y="3389313"/>
          <p14:tracePt t="21105" x="5775325" y="3386138"/>
          <p14:tracePt t="21112" x="5775325" y="3378200"/>
          <p14:tracePt t="21119" x="5775325" y="3375025"/>
          <p14:tracePt t="21126" x="5775325" y="3370263"/>
          <p14:tracePt t="21140" x="5775325" y="3363913"/>
          <p14:tracePt t="21149" x="5775325" y="3359150"/>
          <p14:tracePt t="21155" x="5775325" y="3352800"/>
          <p14:tracePt t="21163" x="5775325" y="3348038"/>
          <p14:tracePt t="21169" x="5775325" y="3344863"/>
          <p14:tracePt t="21178" x="5775325" y="3340100"/>
          <p14:tracePt t="21183" x="5775325" y="3333750"/>
          <p14:tracePt t="21191" x="5775325" y="3314700"/>
          <p14:tracePt t="21198" x="5775325" y="3306763"/>
          <p14:tracePt t="21205" x="5775325" y="3303588"/>
          <p14:tracePt t="21213" x="5775325" y="3298825"/>
          <p14:tracePt t="21219" x="5775325" y="3292475"/>
          <p14:tracePt t="21228" x="5775325" y="3287713"/>
          <p14:tracePt t="21233" x="5775325" y="3284538"/>
          <p14:tracePt t="21241" x="5775325" y="3279775"/>
          <p14:tracePt t="21249" x="5772150" y="3265488"/>
          <p14:tracePt t="21254" x="5764213" y="3260725"/>
          <p14:tracePt t="21263" x="5756275" y="3257550"/>
          <p14:tracePt t="21269" x="5756275" y="3254375"/>
          <p14:tracePt t="21278" x="5753100" y="3246438"/>
          <p14:tracePt t="21284" x="5749925" y="3243263"/>
          <p14:tracePt t="21291" x="5741988" y="3238500"/>
          <p14:tracePt t="21299" x="5738813" y="3235325"/>
          <p14:tracePt t="21305" x="5734050" y="3230563"/>
          <p14:tracePt t="21313" x="5730875" y="3219450"/>
          <p14:tracePt t="21319" x="5726113" y="3216275"/>
          <p14:tracePt t="21326" x="5722938" y="3213100"/>
          <p14:tracePt t="21334" x="5719763" y="3208338"/>
          <p14:tracePt t="21341" x="5711825" y="3208338"/>
          <p14:tracePt t="21349" x="5708650" y="3208338"/>
          <p14:tracePt t="21355" x="5703888" y="3205163"/>
          <p14:tracePt t="21362" x="5700713" y="3200400"/>
          <p14:tracePt t="21369" x="5695950" y="3200400"/>
          <p14:tracePt t="21378" x="5692775" y="3197225"/>
          <p14:tracePt t="21384" x="5689600" y="3197225"/>
          <p14:tracePt t="21391" x="5676900" y="3197225"/>
          <p14:tracePt t="21399" x="5673725" y="3197225"/>
          <p14:tracePt t="21405" x="5665788" y="3197225"/>
          <p14:tracePt t="21413" x="5654675" y="3189288"/>
          <p14:tracePt t="21419" x="5643563" y="3186113"/>
          <p14:tracePt t="21426" x="5629275" y="3178175"/>
          <p14:tracePt t="21434" x="5610225" y="3167063"/>
          <p14:tracePt t="21440" x="5594350" y="3163888"/>
          <p14:tracePt t="21450" x="5575300" y="3155950"/>
          <p14:tracePt t="21455" x="5553075" y="3155950"/>
          <p14:tracePt t="21463" x="5537200" y="3155950"/>
          <p14:tracePt t="21469" x="5522913" y="3155950"/>
          <p14:tracePt t="21477" x="5500688" y="3155950"/>
          <p14:tracePt t="21484" x="5487988" y="3155950"/>
          <p14:tracePt t="21491" x="5481638" y="3155950"/>
          <p14:tracePt t="21499" x="5470525" y="3155950"/>
          <p14:tracePt t="21505" x="5454650" y="3155950"/>
          <p14:tracePt t="21513" x="5451475" y="3155950"/>
          <p14:tracePt t="21519" x="5446713" y="3155950"/>
          <p14:tracePt t="21528" x="5443538" y="3155950"/>
          <p14:tracePt t="21534" x="5435600" y="3155950"/>
          <p14:tracePt t="21540" x="5432425" y="3155950"/>
          <p14:tracePt t="21549" x="5427663" y="3155950"/>
          <p14:tracePt t="21555" x="5424488" y="3155950"/>
          <p14:tracePt t="21563" x="5416550" y="3155950"/>
          <p14:tracePt t="21569" x="5408613" y="3155950"/>
          <p14:tracePt t="21578" x="5405438" y="3155950"/>
          <p14:tracePt t="21648" x="5402263" y="3155950"/>
          <p14:tracePt t="21655" x="5397500" y="3155950"/>
          <p14:tracePt t="21677" x="5394325" y="3155950"/>
          <p14:tracePt t="21685" x="5391150" y="3155950"/>
          <p14:tracePt t="21692" x="5386388" y="3155950"/>
          <p14:tracePt t="21702" x="5383213" y="3155950"/>
          <p14:tracePt t="21707" x="5375275" y="3155950"/>
          <p14:tracePt t="21715" x="5367338" y="3155950"/>
          <p14:tracePt t="21721" x="5364163" y="3159125"/>
          <p14:tracePt t="21732" x="5359400" y="3159125"/>
          <p14:tracePt t="21736" x="5356225" y="3159125"/>
          <p14:tracePt t="21743" x="5348288" y="3159125"/>
          <p14:tracePt t="21752" x="5345113" y="3159125"/>
          <p14:tracePt t="21800" x="5345113" y="3163888"/>
          <p14:tracePt t="21806" x="5341938" y="3163888"/>
          <p14:tracePt t="21814" x="5337175" y="3170238"/>
          <p14:tracePt t="21821" x="5334000" y="3175000"/>
          <p14:tracePt t="21832" x="5322888" y="3175000"/>
          <p14:tracePt t="21835" x="5318125" y="3178175"/>
          <p14:tracePt t="21842" x="5314950" y="3186113"/>
          <p14:tracePt t="21850" x="5311775" y="3189288"/>
          <p14:tracePt t="21856" x="5307013" y="3194050"/>
          <p14:tracePt t="21864" x="5303838" y="3197225"/>
          <p14:tracePt t="21871" x="5295900" y="3200400"/>
          <p14:tracePt t="21881" x="5292725" y="3205163"/>
          <p14:tracePt t="21885" x="5287963" y="3208338"/>
          <p14:tracePt t="21892" x="5280025" y="3208338"/>
          <p14:tracePt t="21901" x="5280025" y="3219450"/>
          <p14:tracePt t="21906" x="5280025" y="3224213"/>
          <p14:tracePt t="21921" x="5280025" y="3227388"/>
          <p14:tracePt t="21929" x="5280025" y="3230563"/>
          <p14:tracePt t="21935" x="5280025" y="3238500"/>
          <p14:tracePt t="21942" x="5280025" y="3243263"/>
          <p14:tracePt t="21963" x="5280025" y="3249613"/>
          <p14:tracePt t="21965" x="5280025" y="3254375"/>
          <p14:tracePt t="21971" x="5280025" y="3265488"/>
          <p14:tracePt t="21980" x="5280025" y="3268663"/>
          <p14:tracePt t="21985" x="5280025" y="3273425"/>
          <p14:tracePt t="21992" x="5280025" y="3276600"/>
          <p14:tracePt t="22000" x="5276850" y="3279775"/>
          <p14:tracePt t="22006" x="5276850" y="3284538"/>
          <p14:tracePt t="22015" x="5276850" y="3287713"/>
          <p14:tracePt t="22021" x="5276850" y="3292475"/>
          <p14:tracePt t="22029" x="5276850" y="3298825"/>
          <p14:tracePt t="22035" x="5276850" y="3303588"/>
          <p14:tracePt t="22042" x="5276850" y="3309938"/>
          <p14:tracePt t="22051" x="5276850" y="3314700"/>
          <p14:tracePt t="22057" x="5276850" y="3317875"/>
          <p14:tracePt t="22065" x="5276850" y="3325813"/>
          <p14:tracePt t="22071" x="5276850" y="3328988"/>
          <p14:tracePt t="22079" x="5276850" y="3333750"/>
          <p14:tracePt t="22085" x="5276850" y="3336925"/>
          <p14:tracePt t="22092" x="5276850" y="3340100"/>
          <p14:tracePt t="22100" x="5276850" y="3344863"/>
          <p14:tracePt t="22107" x="5276850" y="3355975"/>
          <p14:tracePt t="22116" x="5276850" y="3359150"/>
          <p14:tracePt t="22122" x="5276850" y="3363913"/>
          <p14:tracePt t="22130" x="5276850" y="3367088"/>
          <p14:tracePt t="22135" x="5276850" y="3370263"/>
          <p14:tracePt t="22142" x="5276850" y="3375025"/>
          <p14:tracePt t="22150" x="5276850" y="3382963"/>
          <p14:tracePt t="22156" x="5284788" y="3386138"/>
          <p14:tracePt t="22165" x="5287963" y="3389313"/>
          <p14:tracePt t="22171" x="5295900" y="3397250"/>
          <p14:tracePt t="22178" x="5299075" y="3405188"/>
          <p14:tracePt t="22185" x="5303838" y="3408363"/>
          <p14:tracePt t="22192" x="5307013" y="3413125"/>
          <p14:tracePt t="22200" x="5311775" y="3416300"/>
          <p14:tracePt t="22207" x="5322888" y="3419475"/>
          <p14:tracePt t="22214" x="5337175" y="3427413"/>
          <p14:tracePt t="22221" x="5348288" y="3432175"/>
          <p14:tracePt t="22228" x="5359400" y="3435350"/>
          <p14:tracePt t="22235" x="5367338" y="3446463"/>
          <p14:tracePt t="22242" x="5394325" y="3454400"/>
          <p14:tracePt t="22250" x="5408613" y="3457575"/>
          <p14:tracePt t="22256" x="5424488" y="3465513"/>
          <p14:tracePt t="22265" x="5451475" y="3468688"/>
          <p14:tracePt t="22271" x="5465763" y="3476625"/>
          <p14:tracePt t="22278" x="5481638" y="3481388"/>
          <p14:tracePt t="22285" x="5492750" y="3487738"/>
          <p14:tracePt t="22292" x="5507038" y="3492500"/>
          <p14:tracePt t="22300" x="5518150" y="3492500"/>
          <p14:tracePt t="22307" x="5522913" y="3492500"/>
          <p14:tracePt t="22314" x="5526088" y="3492500"/>
          <p14:tracePt t="22321" x="5530850" y="3492500"/>
          <p14:tracePt t="22328" x="5537200" y="3492500"/>
          <p14:tracePt t="22335" x="5541963" y="3492500"/>
          <p14:tracePt t="22342" x="5556250" y="3492500"/>
          <p14:tracePt t="22350" x="5564188" y="3492500"/>
          <p14:tracePt t="22357" x="5575300" y="3492500"/>
          <p14:tracePt t="22364" x="5583238" y="3492500"/>
          <p14:tracePt t="22371" x="5586413" y="3492500"/>
          <p14:tracePt t="22379" x="5602288" y="3487738"/>
          <p14:tracePt t="22385" x="5605463" y="3481388"/>
          <p14:tracePt t="22393" x="5613400" y="3476625"/>
          <p14:tracePt t="22400" x="5616575" y="3473450"/>
          <p14:tracePt t="22407" x="5621338" y="3468688"/>
          <p14:tracePt t="22415" x="5624513" y="3465513"/>
          <p14:tracePt t="22421" x="5629275" y="3462338"/>
          <p14:tracePt t="22428" x="5632450" y="3449638"/>
          <p14:tracePt t="22435" x="5635625" y="3449638"/>
          <p14:tracePt t="22443" x="5646738" y="3449638"/>
          <p14:tracePt t="22450" x="5651500" y="3446463"/>
          <p14:tracePt t="22457" x="5654675" y="3443288"/>
          <p14:tracePt t="22465" x="5659438" y="3432175"/>
          <p14:tracePt t="22471" x="5665788" y="3424238"/>
          <p14:tracePt t="22478" x="5676900" y="3413125"/>
          <p14:tracePt t="22485" x="5689600" y="3394075"/>
          <p14:tracePt t="22493" x="5703888" y="3382963"/>
          <p14:tracePt t="22500" x="5715000" y="3375025"/>
          <p14:tracePt t="22507" x="5719763" y="3363913"/>
          <p14:tracePt t="22516" x="5722938" y="3359150"/>
          <p14:tracePt t="22521" x="5730875" y="3348038"/>
          <p14:tracePt t="22529" x="5734050" y="3344863"/>
          <p14:tracePt t="22536" x="5738813" y="3340100"/>
          <p14:tracePt t="22543" x="5738813" y="3336925"/>
          <p14:tracePt t="22550" x="5738813" y="3333750"/>
          <p14:tracePt t="22557" x="5738813" y="3328988"/>
          <p14:tracePt t="22565" x="5738813" y="3322638"/>
          <p14:tracePt t="22600" x="5738813" y="3317875"/>
          <p14:tracePt t="22615" x="5738813" y="3314700"/>
          <p14:tracePt t="22622" x="5738813" y="3306763"/>
          <p14:tracePt t="22629" x="5738813" y="3303588"/>
          <p14:tracePt t="22636" x="5738813" y="3295650"/>
          <p14:tracePt t="22643" x="5738813" y="3292475"/>
          <p14:tracePt t="22651" x="5734050" y="3287713"/>
          <p14:tracePt t="22657" x="5730875" y="3284538"/>
          <p14:tracePt t="22665" x="5722938" y="3279775"/>
          <p14:tracePt t="22672" x="5719763" y="3268663"/>
          <p14:tracePt t="22679" x="5708650" y="3254375"/>
          <p14:tracePt t="22686" x="5692775" y="3235325"/>
          <p14:tracePt t="22693" x="5681663" y="3224213"/>
          <p14:tracePt t="22700" x="5673725" y="3216275"/>
          <p14:tracePt t="22707" x="5670550" y="3197225"/>
          <p14:tracePt t="22715" x="5665788" y="3189288"/>
          <p14:tracePt t="22722" x="5654675" y="3178175"/>
          <p14:tracePt t="22729" x="5635625" y="3170238"/>
          <p14:tracePt t="22736" x="5629275" y="3167063"/>
          <p14:tracePt t="22744" x="5621338" y="3163888"/>
          <p14:tracePt t="22751" x="5616575" y="3159125"/>
          <p14:tracePt t="22757" x="5613400" y="3151188"/>
          <p14:tracePt t="22766" x="5610225" y="3151188"/>
          <p14:tracePt t="22772" x="5605463" y="3151188"/>
          <p14:tracePt t="22780" x="5602288" y="3151188"/>
          <p14:tracePt t="22786" x="5597525" y="3151188"/>
          <p14:tracePt t="22793" x="5586413" y="3151188"/>
          <p14:tracePt t="22800" x="5583238" y="3151188"/>
          <p14:tracePt t="22808" x="5580063" y="3151188"/>
          <p14:tracePt t="22815" x="5575300" y="3151188"/>
          <p14:tracePt t="22822" x="5572125" y="3151188"/>
          <p14:tracePt t="22830" x="5564188" y="3151188"/>
          <p14:tracePt t="22836" x="5561013" y="3151188"/>
          <p14:tracePt t="23131" x="5561013" y="3155950"/>
          <p14:tracePt t="23148" x="5561013" y="3159125"/>
          <p14:tracePt t="23174" x="5561013" y="3163888"/>
          <p14:tracePt t="23187" x="5561013" y="3167063"/>
          <p14:tracePt t="23202" x="5561013" y="3170238"/>
          <p14:tracePt t="23209" x="5561013" y="3175000"/>
          <p14:tracePt t="23217" x="5561013" y="3178175"/>
          <p14:tracePt t="23223" x="5561013" y="3186113"/>
          <p14:tracePt t="23232" x="5567363" y="3197225"/>
          <p14:tracePt t="23237" x="5580063" y="3208338"/>
          <p14:tracePt t="23247" x="5591175" y="3227388"/>
          <p14:tracePt t="23253" x="5602288" y="3257550"/>
          <p14:tracePt t="23259" x="5613400" y="3284538"/>
          <p14:tracePt t="23268" x="5629275" y="3317875"/>
          <p14:tracePt t="23273" x="5635625" y="3352800"/>
          <p14:tracePt t="23281" x="5646738" y="3367088"/>
          <p14:tracePt t="23288" x="5651500" y="3389313"/>
          <p14:tracePt t="23297" x="5651500" y="3405188"/>
          <p14:tracePt t="23303" x="5659438" y="3424238"/>
          <p14:tracePt t="23309" x="5659438" y="3446463"/>
          <p14:tracePt t="23317" x="5662613" y="3468688"/>
          <p14:tracePt t="23323" x="5670550" y="3492500"/>
          <p14:tracePt t="23331" x="5676900" y="3533775"/>
          <p14:tracePt t="23337" x="5681663" y="3578225"/>
          <p14:tracePt t="23346" x="5681663" y="3608388"/>
          <p14:tracePt t="23352" x="5681663" y="3651250"/>
          <p14:tracePt t="23359" x="5681663" y="3681413"/>
          <p14:tracePt t="23367" x="5681663" y="3711575"/>
          <p14:tracePt t="23373" x="5681663" y="3725863"/>
          <p14:tracePt t="23381" x="5681663" y="3736975"/>
          <p14:tracePt t="23387" x="5681663" y="3749675"/>
          <p14:tracePt t="23396" x="5681663" y="3752850"/>
          <p14:tracePt t="23402" x="5681663" y="3760788"/>
          <p14:tracePt t="23409" x="5681663" y="3763963"/>
          <p14:tracePt t="23417" x="5681663" y="3767138"/>
          <p14:tracePt t="23423" x="5681663" y="3775075"/>
          <p14:tracePt t="23431" x="5681663" y="3779838"/>
          <p14:tracePt t="23437" x="5681663" y="3783013"/>
          <p14:tracePt t="23640" x="5665788" y="3779838"/>
          <p14:tracePt t="23648" x="5643563" y="3775075"/>
          <p14:tracePt t="23656" x="5629275" y="3767138"/>
          <p14:tracePt t="23662" x="5610225" y="3763963"/>
          <p14:tracePt t="23670" x="5586413" y="3756025"/>
          <p14:tracePt t="23674" x="5572125" y="3744913"/>
          <p14:tracePt t="23681" x="5561013" y="3744913"/>
          <p14:tracePt t="23688" x="5545138" y="3744913"/>
          <p14:tracePt t="23697" x="5534025" y="3744913"/>
          <p14:tracePt t="23703" x="5526088" y="3744913"/>
          <p14:tracePt t="23710" x="5514975" y="3744913"/>
          <p14:tracePt t="23718" x="5503863" y="3744913"/>
          <p14:tracePt t="23724" x="5487988" y="3744913"/>
          <p14:tracePt t="23733" x="5481638" y="3744913"/>
          <p14:tracePt t="23738" x="5473700" y="3744913"/>
          <p14:tracePt t="23747" x="5470525" y="3744913"/>
          <p14:tracePt t="23753" x="5465763" y="3744913"/>
          <p14:tracePt t="23760" x="5462588" y="3744913"/>
          <p14:tracePt t="23768" x="5457825" y="3744913"/>
          <p14:tracePt t="23774" x="5454650" y="3752850"/>
          <p14:tracePt t="23783" x="5443538" y="3756025"/>
          <p14:tracePt t="23789" x="5438775" y="3760788"/>
          <p14:tracePt t="23797" x="5438775" y="3767138"/>
          <p14:tracePt t="23803" x="5438775" y="3771900"/>
          <p14:tracePt t="23810" x="5438775" y="3775075"/>
          <p14:tracePt t="23818" x="5438775" y="3779838"/>
          <p14:tracePt t="23824" x="5438775" y="3783013"/>
          <p14:tracePt t="23833" x="5438775" y="3786188"/>
          <p14:tracePt t="23839" x="5438775" y="3790950"/>
          <p14:tracePt t="23847" x="5438775" y="3802063"/>
          <p14:tracePt t="23853" x="5438775" y="3805238"/>
          <p14:tracePt t="23860" x="5438775" y="3810000"/>
          <p14:tracePt t="23868" x="5435600" y="3813175"/>
          <p14:tracePt t="23874" x="5435600" y="3816350"/>
          <p14:tracePt t="23883" x="5435600" y="3824288"/>
          <p14:tracePt t="23889" x="5432425" y="3829050"/>
          <p14:tracePt t="23897" x="5424488" y="3832225"/>
          <p14:tracePt t="23903" x="5424488" y="3835400"/>
          <p14:tracePt t="23918" x="5424488" y="3843338"/>
          <p14:tracePt t="24019" x="5427663" y="3843338"/>
          <p14:tracePt t="24026" x="5432425" y="3843338"/>
          <p14:tracePt t="24034" x="5438775" y="3851275"/>
          <p14:tracePt t="24041" x="5457825" y="3854450"/>
          <p14:tracePt t="24050" x="5473700" y="3862388"/>
          <p14:tracePt t="24056" x="5495925" y="3862388"/>
          <p14:tracePt t="24061" x="5518150" y="3862388"/>
          <p14:tracePt t="24070" x="5541963" y="3862388"/>
          <p14:tracePt t="24075" x="5556250" y="3862388"/>
          <p14:tracePt t="24084" x="5572125" y="3862388"/>
          <p14:tracePt t="24089" x="5583238" y="3862388"/>
          <p14:tracePt t="24098" x="5586413" y="3862388"/>
          <p14:tracePt t="24104" x="5591175" y="3862388"/>
          <p14:tracePt t="24112" x="5594350" y="3862388"/>
          <p14:tracePt t="24119" x="5602288" y="3862388"/>
          <p14:tracePt t="24125" x="5602288" y="3865563"/>
          <p14:tracePt t="24139" x="5602288" y="3870325"/>
          <p14:tracePt t="24814" x="5610225" y="3870325"/>
          <p14:tracePt t="24821" x="5613400" y="3870325"/>
          <p14:tracePt t="24828" x="5616575" y="3870325"/>
          <p14:tracePt t="24836" x="5621338" y="3870325"/>
          <p14:tracePt t="24841" x="5629275" y="3870325"/>
          <p14:tracePt t="24849" x="5632450" y="3870325"/>
          <p14:tracePt t="24855" x="5635625" y="3870325"/>
          <p14:tracePt t="24955" x="5643563" y="3870325"/>
          <p14:tracePt t="24970" x="5646738" y="3870325"/>
          <p14:tracePt t="24977" x="5659438" y="3870325"/>
          <p14:tracePt t="24985" x="5673725" y="3870325"/>
          <p14:tracePt t="24990" x="5711825" y="3870325"/>
          <p14:tracePt t="24999" x="5741988" y="3870325"/>
          <p14:tracePt t="25006" x="5783263" y="3870325"/>
          <p14:tracePt t="25014" x="5824538" y="3870325"/>
          <p14:tracePt t="25020" x="5867400" y="3870325"/>
          <p14:tracePt t="25026" x="5915025" y="3870325"/>
          <p14:tracePt t="25034" x="5949950" y="3870325"/>
          <p14:tracePt t="25041" x="5991225" y="3870325"/>
          <p14:tracePt t="25049" x="6013450" y="3870325"/>
          <p14:tracePt t="25055" x="6032500" y="3870325"/>
          <p14:tracePt t="25064" x="6043613" y="3870325"/>
          <p14:tracePt t="25069" x="6056313" y="3870325"/>
          <p14:tracePt t="25076" x="6059488" y="3870325"/>
          <p14:tracePt t="25084" x="6062663" y="3873500"/>
          <p14:tracePt t="25090" x="6067425" y="3873500"/>
          <p14:tracePt t="25099" x="6070600" y="3873500"/>
          <p14:tracePt t="25149" x="6075363" y="3873500"/>
          <p14:tracePt t="25170" x="6086475" y="3873500"/>
          <p14:tracePt t="25184" x="6089650" y="3873500"/>
          <p14:tracePt t="25191" x="6092825" y="3873500"/>
          <p14:tracePt t="25199" x="6097588" y="3873500"/>
          <p14:tracePt t="25206" x="6100763" y="3873500"/>
          <p14:tracePt t="25214" x="6105525" y="3873500"/>
          <p14:tracePt t="25220" x="6111875" y="3873500"/>
          <p14:tracePt t="25226" x="6119813" y="3873500"/>
          <p14:tracePt t="25234" x="6135688" y="3865563"/>
          <p14:tracePt t="25241" x="6154738" y="3862388"/>
          <p14:tracePt t="25249" x="6176963" y="3854450"/>
          <p14:tracePt t="25255" x="6210300" y="3843338"/>
          <p14:tracePt t="25263" x="6234113" y="3835400"/>
          <p14:tracePt t="25270" x="6278563" y="3821113"/>
          <p14:tracePt t="25277" x="6313488" y="3802063"/>
          <p14:tracePt t="25286" x="6354763" y="3794125"/>
          <p14:tracePt t="25292" x="6376988" y="3786188"/>
          <p14:tracePt t="25299" x="6410325" y="3779838"/>
          <p14:tracePt t="25306" x="6434138" y="3775075"/>
          <p14:tracePt t="25314" x="6456363" y="3767138"/>
          <p14:tracePt t="25320" x="6475413" y="3767138"/>
          <p14:tracePt t="25327" x="6483350" y="3767138"/>
          <p14:tracePt t="25335" x="6494463" y="3767138"/>
          <p14:tracePt t="25341" x="6502400" y="3767138"/>
          <p14:tracePt t="25349" x="6508750" y="3767138"/>
          <p14:tracePt t="25355" x="6513513" y="3767138"/>
          <p14:tracePt t="25365" x="6516688" y="3767138"/>
          <p14:tracePt t="25370" x="6519863" y="3767138"/>
          <p14:tracePt t="25377" x="6524625" y="3767138"/>
          <p14:tracePt t="25385" x="6527800" y="3767138"/>
          <p14:tracePt t="25399" x="6532563" y="3767138"/>
          <p14:tracePt t="25406" x="6538913" y="3767138"/>
          <p14:tracePt t="25420" x="6546850" y="3767138"/>
          <p14:tracePt t="25427" x="6551613" y="3767138"/>
          <p14:tracePt t="25435" x="6554788" y="3767138"/>
          <p14:tracePt t="25441" x="6557963" y="3763963"/>
          <p14:tracePt t="25450" x="6565900" y="3760788"/>
          <p14:tracePt t="25456" x="6569075" y="3752850"/>
          <p14:tracePt t="25465" x="6577013" y="3744913"/>
          <p14:tracePt t="25470" x="6596063" y="3733800"/>
          <p14:tracePt t="25477" x="6607175" y="3722688"/>
          <p14:tracePt t="25486" x="6618288" y="3714750"/>
          <p14:tracePt t="25491" x="6630988" y="3695700"/>
          <p14:tracePt t="25499" x="6634163" y="3692525"/>
          <p14:tracePt t="25506" x="6637338" y="3687763"/>
          <p14:tracePt t="25513" x="6645275" y="3684588"/>
          <p14:tracePt t="25519" x="6653213" y="3676650"/>
          <p14:tracePt t="25527" x="6656388" y="3673475"/>
          <p14:tracePt t="25534" x="6656388" y="3670300"/>
          <p14:tracePt t="25541" x="6656388" y="3665538"/>
          <p14:tracePt t="25549" x="6656388" y="3662363"/>
          <p14:tracePt t="25555" x="6656388" y="3657600"/>
          <p14:tracePt t="25565" x="6656388" y="3646488"/>
          <p14:tracePt t="25570" x="6656388" y="3643313"/>
          <p14:tracePt t="25578" x="6661150" y="3635375"/>
          <p14:tracePt t="25585" x="6667500" y="3613150"/>
          <p14:tracePt t="25592" x="6672263" y="3567113"/>
          <p14:tracePt t="25600" x="6672263" y="3544888"/>
          <p14:tracePt t="25607" x="6672263" y="3514725"/>
          <p14:tracePt t="25614" x="6672263" y="3498850"/>
          <p14:tracePt t="25621" x="6672263" y="3492500"/>
          <p14:tracePt t="25628" x="6672263" y="3481388"/>
          <p14:tracePt t="25635" x="6672263" y="3457575"/>
          <p14:tracePt t="25642" x="6672263" y="3443288"/>
          <p14:tracePt t="25650" x="6672263" y="3432175"/>
          <p14:tracePt t="25656" x="6672263" y="3416300"/>
          <p14:tracePt t="25665" x="6672263" y="3413125"/>
          <p14:tracePt t="25671" x="6672263" y="3408363"/>
          <p14:tracePt t="25679" x="6672263" y="3402013"/>
          <p14:tracePt t="25686" x="6672263" y="3397250"/>
          <p14:tracePt t="25692" x="6672263" y="3394075"/>
          <p14:tracePt t="25749" x="6672263" y="3389313"/>
          <p14:tracePt t="25771" x="6672263" y="3386138"/>
          <p14:tracePt t="25792" x="6672263" y="3370263"/>
          <p14:tracePt t="25799" x="6667500" y="3355975"/>
          <p14:tracePt t="25807" x="6656388" y="3336925"/>
          <p14:tracePt t="25815" x="6637338" y="3314700"/>
          <p14:tracePt t="25821" x="6626225" y="3295650"/>
          <p14:tracePt t="25831" x="6615113" y="3279775"/>
          <p14:tracePt t="25836" x="6599238" y="3246438"/>
          <p14:tracePt t="25842" x="6588125" y="3230563"/>
          <p14:tracePt t="25851" x="6565900" y="3213100"/>
          <p14:tracePt t="25856" x="6546850" y="3186113"/>
          <p14:tracePt t="25865" x="6527800" y="3167063"/>
          <p14:tracePt t="25871" x="6502400" y="3155950"/>
          <p14:tracePt t="25879" x="6486525" y="3144838"/>
          <p14:tracePt t="25886" x="6453188" y="3125788"/>
          <p14:tracePt t="25892" x="6429375" y="3109913"/>
          <p14:tracePt t="25900" x="6410325" y="3098800"/>
          <p14:tracePt t="25907" x="6380163" y="3087688"/>
          <p14:tracePt t="25914" x="6361113" y="3076575"/>
          <p14:tracePt t="25920" x="6346825" y="3071813"/>
          <p14:tracePt t="25928" x="6319838" y="3057525"/>
          <p14:tracePt t="25935" x="6305550" y="3054350"/>
          <p14:tracePt t="25950" x="6264275" y="3041650"/>
          <p14:tracePt t="25956" x="6256338" y="3038475"/>
          <p14:tracePt t="25964" x="6245225" y="3030538"/>
          <p14:tracePt t="25970" x="6234113" y="3027363"/>
          <p14:tracePt t="25979" x="6218238" y="3019425"/>
          <p14:tracePt t="25985" x="6207125" y="3019425"/>
          <p14:tracePt t="25992" x="6199188" y="3019425"/>
          <p14:tracePt t="26000" x="6188075" y="3019425"/>
          <p14:tracePt t="26007" x="6184900" y="3019425"/>
          <p14:tracePt t="26014" x="6176963" y="3019425"/>
          <p14:tracePt t="26021" x="6172200" y="3019425"/>
          <p14:tracePt t="26030" x="6165850" y="3019425"/>
          <p14:tracePt t="26035" x="6161088" y="3019425"/>
          <p14:tracePt t="26042" x="6157913" y="3019425"/>
          <p14:tracePt t="26050" x="6154738" y="3019425"/>
          <p14:tracePt t="26057" x="6149975" y="3019425"/>
          <p14:tracePt t="26067" x="6146800" y="3019425"/>
          <p14:tracePt t="26072" x="6142038" y="3019425"/>
          <p14:tracePt t="26083" x="6130925" y="3019425"/>
          <p14:tracePt t="26087" x="6127750" y="3019425"/>
          <p14:tracePt t="26094" x="6119813" y="3019425"/>
          <p14:tracePt t="26102" x="6108700" y="3019425"/>
          <p14:tracePt t="26108" x="6097588" y="3019425"/>
          <p14:tracePt t="26116" x="6081713" y="3019425"/>
          <p14:tracePt t="26122" x="6067425" y="3019425"/>
          <p14:tracePt t="26133" x="6051550" y="3019425"/>
          <p14:tracePt t="26137" x="6032500" y="3019425"/>
          <p14:tracePt t="26143" x="6018213" y="3019425"/>
          <p14:tracePt t="26152" x="6010275" y="3019425"/>
          <p14:tracePt t="26158" x="5999163" y="3019425"/>
          <p14:tracePt t="26167" x="5988050" y="3019425"/>
          <p14:tracePt t="26172" x="5972175" y="3019425"/>
          <p14:tracePt t="26183" x="5969000" y="3019425"/>
          <p14:tracePt t="26187" x="5964238" y="3019425"/>
          <p14:tracePt t="26192" x="5961063" y="3019425"/>
          <p14:tracePt t="26200" x="5957888" y="3019425"/>
          <p14:tracePt t="26207" x="5949950" y="3019425"/>
          <p14:tracePt t="26214" x="5946775" y="3019425"/>
          <p14:tracePt t="26221" x="5942013" y="3019425"/>
          <p14:tracePt t="26230" x="5938838" y="3019425"/>
          <p14:tracePt t="26236" x="5930900" y="3019425"/>
          <p14:tracePt t="26243" x="5927725" y="3019425"/>
          <p14:tracePt t="26251" x="5919788" y="3019425"/>
          <p14:tracePt t="26257" x="5915025" y="3019425"/>
          <p14:tracePt t="26265" x="5911850" y="3019425"/>
          <p14:tracePt t="26271" x="5908675" y="3027363"/>
          <p14:tracePt t="26280" x="5908675" y="3030538"/>
          <p14:tracePt t="26293" x="5908675" y="3035300"/>
          <p14:tracePt t="26307" x="5908675" y="3038475"/>
          <p14:tracePt t="26322" x="5908675" y="3041650"/>
          <p14:tracePt t="26336" x="5908675" y="3046413"/>
          <p14:tracePt t="26342" x="5908675" y="3057525"/>
          <p14:tracePt t="26351" x="5908675" y="3060700"/>
          <p14:tracePt t="26357" x="5908675" y="3065463"/>
          <p14:tracePt t="26364" x="5908675" y="3068638"/>
          <p14:tracePt t="26371" x="5908675" y="3071813"/>
          <p14:tracePt t="26379" x="5908675" y="3076575"/>
          <p14:tracePt t="26386" x="5903913" y="3084513"/>
          <p14:tracePt t="26393" x="5903913" y="3090863"/>
          <p14:tracePt t="26400" x="5897563" y="3106738"/>
          <p14:tracePt t="26407" x="5897563" y="3117850"/>
          <p14:tracePt t="26415" x="5892800" y="3121025"/>
          <p14:tracePt t="26421" x="5892800" y="3125788"/>
          <p14:tracePt t="26430" x="5892800" y="3128963"/>
          <p14:tracePt t="26436" x="5892800" y="3133725"/>
          <p14:tracePt t="26443" x="5892800" y="3140075"/>
          <p14:tracePt t="26451" x="5892800" y="3144838"/>
          <p14:tracePt t="26457" x="5892800" y="3148013"/>
          <p14:tracePt t="26465" x="5892800" y="3155950"/>
          <p14:tracePt t="26472" x="5892800" y="3159125"/>
          <p14:tracePt t="26480" x="5884863" y="3167063"/>
          <p14:tracePt t="26486" x="5881688" y="3170238"/>
          <p14:tracePt t="26493" x="5881688" y="3175000"/>
          <p14:tracePt t="26500" x="5873750" y="3181350"/>
          <p14:tracePt t="26508" x="5873750" y="3189288"/>
          <p14:tracePt t="26515" x="5873750" y="3200400"/>
          <p14:tracePt t="26522" x="5870575" y="3208338"/>
          <p14:tracePt t="26530" x="5870575" y="3213100"/>
          <p14:tracePt t="26536" x="5870575" y="3216275"/>
          <p14:tracePt t="26543" x="5870575" y="3219450"/>
          <p14:tracePt t="26551" x="5870575" y="3224213"/>
          <p14:tracePt t="26557" x="5870575" y="3227388"/>
          <p14:tracePt t="26565" x="5870575" y="3230563"/>
          <p14:tracePt t="26572" x="5870575" y="3238500"/>
          <p14:tracePt t="26580" x="5870575" y="3246438"/>
          <p14:tracePt t="26586" x="5870575" y="3249613"/>
          <p14:tracePt t="26593" x="5870575" y="3254375"/>
          <p14:tracePt t="26601" x="5878513" y="3265488"/>
          <p14:tracePt t="26608" x="5892800" y="3276600"/>
          <p14:tracePt t="26615" x="5911850" y="3298825"/>
          <p14:tracePt t="26622" x="5938838" y="3322638"/>
          <p14:tracePt t="26629" x="5972175" y="3340100"/>
          <p14:tracePt t="26636" x="6002338" y="3367088"/>
          <p14:tracePt t="26643" x="6043613" y="3389313"/>
          <p14:tracePt t="26651" x="6070600" y="3408363"/>
          <p14:tracePt t="26657" x="6108700" y="3438525"/>
          <p14:tracePt t="26668" x="6130925" y="3449638"/>
          <p14:tracePt t="26673" x="6157913" y="3465513"/>
          <p14:tracePt t="26683" x="6180138" y="3468688"/>
          <p14:tracePt t="26688" x="6199188" y="3476625"/>
          <p14:tracePt t="26693" x="6215063" y="3481388"/>
          <p14:tracePt t="26701" x="6237288" y="3487738"/>
          <p14:tracePt t="26708" x="6251575" y="3487738"/>
          <p14:tracePt t="26715" x="6270625" y="3487738"/>
          <p14:tracePt t="26722" x="6294438" y="3487738"/>
          <p14:tracePt t="26730" x="6308725" y="3487738"/>
          <p14:tracePt t="26736" x="6324600" y="3487738"/>
          <p14:tracePt t="26744" x="6346825" y="3487738"/>
          <p14:tracePt t="26751" x="6361113" y="3487738"/>
          <p14:tracePt t="26758" x="6380163" y="3487738"/>
          <p14:tracePt t="26765" x="6396038" y="3487738"/>
          <p14:tracePt t="26772" x="6407150" y="3487738"/>
          <p14:tracePt t="26780" x="6415088" y="3487738"/>
          <p14:tracePt t="26786" x="6426200" y="3487738"/>
          <p14:tracePt t="26794" x="6429375" y="3487738"/>
          <p14:tracePt t="26801" x="6437313" y="3487738"/>
          <p14:tracePt t="26808" x="6440488" y="3484563"/>
          <p14:tracePt t="26816" x="6448425" y="3476625"/>
          <p14:tracePt t="26822" x="6453188" y="3473450"/>
          <p14:tracePt t="26830" x="6456363" y="3473450"/>
          <p14:tracePt t="26837" x="6459538" y="3468688"/>
          <p14:tracePt t="26844" x="6464300" y="3468688"/>
          <p14:tracePt t="26851" x="6467475" y="3468688"/>
          <p14:tracePt t="26887" x="6467475" y="3465513"/>
          <p14:tracePt t="26894" x="6467475" y="3462338"/>
          <p14:tracePt t="26908" x="6467475" y="3457575"/>
          <p14:tracePt t="26916" x="6472238" y="3446463"/>
          <p14:tracePt t="26923" x="6483350" y="3443288"/>
          <p14:tracePt t="26930" x="6486525" y="3438525"/>
          <p14:tracePt t="26937" x="6497638" y="3427413"/>
          <p14:tracePt t="26950" x="6508750" y="3416300"/>
          <p14:tracePt t="26952" x="6519863" y="3405188"/>
          <p14:tracePt t="26958" x="6535738" y="3389313"/>
          <p14:tracePt t="26966" x="6546850" y="3370263"/>
          <p14:tracePt t="26972" x="6565900" y="3355975"/>
          <p14:tracePt t="26980" x="6584950" y="3328988"/>
          <p14:tracePt t="26987" x="6623050" y="3298825"/>
          <p14:tracePt t="26994" x="6653213" y="3246438"/>
          <p14:tracePt t="27001" x="6691313" y="3197225"/>
          <p14:tracePt t="27008" x="6721475" y="3151188"/>
          <p14:tracePt t="27016" x="6751638" y="3106738"/>
          <p14:tracePt t="27023" x="6762750" y="3084513"/>
          <p14:tracePt t="27030" x="6777038" y="3057525"/>
          <p14:tracePt t="27037" x="6781800" y="3035300"/>
          <p14:tracePt t="27044" x="6789738" y="3022600"/>
          <p14:tracePt t="27051" x="6789738" y="3016250"/>
          <p14:tracePt t="27058" x="6789738" y="3005138"/>
          <p14:tracePt t="27067" x="6789738" y="3000375"/>
          <p14:tracePt t="27073" x="6784975" y="2981325"/>
          <p14:tracePt t="27080" x="6770688" y="2936875"/>
          <p14:tracePt t="27087" x="6746875" y="2871788"/>
          <p14:tracePt t="27094" x="6710363" y="2819400"/>
          <p14:tracePt t="27102" x="6672263" y="2781300"/>
          <p14:tracePt t="27108" x="6626225" y="2740025"/>
          <p14:tracePt t="27117" x="6557963" y="2701925"/>
          <p14:tracePt t="27123" x="6475413" y="2660650"/>
          <p14:tracePt t="27131" x="6392863" y="2627313"/>
          <p14:tracePt t="27137" x="6308725" y="2592388"/>
          <p14:tracePt t="27144" x="6226175" y="2578100"/>
          <p14:tracePt t="27152" x="6146800" y="2559050"/>
          <p14:tracePt t="27159" x="6062663" y="2551113"/>
          <p14:tracePt t="27166" x="5983288" y="2543175"/>
          <p14:tracePt t="27173" x="5911850" y="2535238"/>
          <p14:tracePt t="27181" x="5851525" y="2535238"/>
          <p14:tracePt t="27187" x="5780088" y="2535238"/>
          <p14:tracePt t="27194" x="5711825" y="2535238"/>
          <p14:tracePt t="27202" x="5640388" y="2535238"/>
          <p14:tracePt t="27209" x="5567363" y="2535238"/>
          <p14:tracePt t="27216" x="5507038" y="2535238"/>
          <p14:tracePt t="27224" x="5454650" y="2540000"/>
          <p14:tracePt t="27231" x="5405438" y="2547938"/>
          <p14:tracePt t="27237" x="5353050" y="2554288"/>
          <p14:tracePt t="27245" x="5318125" y="2562225"/>
          <p14:tracePt t="27252" x="5295900" y="2565400"/>
          <p14:tracePt t="27259" x="5273675" y="2573338"/>
          <p14:tracePt t="27267" x="5249863" y="2573338"/>
          <p14:tracePt t="27273" x="5238750" y="2578100"/>
          <p14:tracePt t="27281" x="5232400" y="2578100"/>
          <p14:tracePt t="27287" x="5224463" y="2578100"/>
          <p14:tracePt t="27294" x="5219700" y="2578100"/>
          <p14:tracePt t="27719" x="5159375" y="2554288"/>
          <p14:tracePt t="27727" x="5073650" y="2505075"/>
          <p14:tracePt t="27735" x="4989513" y="2455863"/>
          <p14:tracePt t="27740" x="4899025" y="2373313"/>
          <p14:tracePt t="27747" x="4830763" y="2297113"/>
          <p14:tracePt t="27754" x="4754563" y="2222500"/>
          <p14:tracePt t="27760" x="4675188" y="2132013"/>
          <p14:tracePt t="27769" x="4608513" y="2055813"/>
          <p14:tracePt t="27774" x="4565650" y="1998663"/>
          <p14:tracePt t="27782" x="4529138" y="1954213"/>
          <p14:tracePt t="27788" x="4513263" y="1938338"/>
          <p14:tracePt t="27796" x="4483100" y="1908175"/>
          <p14:tracePt t="27802" x="4475163" y="1897063"/>
          <p14:tracePt t="27809" x="4464050" y="1893888"/>
          <p14:tracePt t="27817" x="4452938" y="1889125"/>
          <p14:tracePt t="27824" x="4449763" y="1885950"/>
          <p14:tracePt t="27832" x="4445000" y="1878013"/>
          <p14:tracePt t="27838" x="4433888" y="1874838"/>
          <p14:tracePt t="27846" x="4430713" y="1870075"/>
          <p14:tracePt t="27852" x="4425950" y="1870075"/>
          <p14:tracePt t="27860" x="4422775" y="1863725"/>
          <p14:tracePt t="27868" x="4422775" y="1855788"/>
          <p14:tracePt t="27889" x="4422775" y="1851025"/>
          <p14:tracePt t="27898" x="4419600" y="1847850"/>
          <p14:tracePt t="27903" x="4414838" y="1844675"/>
          <p14:tracePt t="27910" x="4406900" y="1844675"/>
          <p14:tracePt t="27918" x="4403725" y="1839913"/>
          <p14:tracePt t="27924" x="4400550" y="1836738"/>
          <p14:tracePt t="27932" x="4395788" y="1833563"/>
          <p14:tracePt t="27939" x="4384675" y="1825625"/>
          <p14:tracePt t="27951" x="4376738" y="1814513"/>
          <p14:tracePt t="27954" x="4365625" y="1809750"/>
          <p14:tracePt t="27960" x="4354513" y="1798638"/>
          <p14:tracePt t="27969" x="4332288" y="1787525"/>
          <p14:tracePt t="27975" x="4305300" y="1776413"/>
          <p14:tracePt t="27983" x="4260850" y="1746250"/>
          <p14:tracePt t="27989" x="4214813" y="1724025"/>
          <p14:tracePt t="27998" x="4151313" y="1700213"/>
          <p14:tracePt t="28003" x="4097338" y="1666875"/>
          <p14:tracePt t="28010" x="4052888" y="1651000"/>
          <p14:tracePt t="28018" x="3998913" y="1636713"/>
          <p14:tracePt t="28025" x="3946525" y="1620838"/>
          <p14:tracePt t="28033" x="3905250" y="1617663"/>
          <p14:tracePt t="28039" x="3851275" y="1601788"/>
          <p14:tracePt t="28048" x="3810000" y="1587500"/>
          <p14:tracePt t="28053" x="3776663" y="1579563"/>
          <p14:tracePt t="28060" x="3735388" y="1571625"/>
          <p14:tracePt t="28069" x="3708400" y="1568450"/>
          <p14:tracePt t="28075" x="3678238" y="1560513"/>
          <p14:tracePt t="28083" x="3659188" y="1552575"/>
          <p14:tracePt t="28089" x="3651250" y="1549400"/>
          <p14:tracePt t="28098" x="3640138" y="1549400"/>
          <p14:tracePt t="28103" x="3625850" y="1549400"/>
          <p14:tracePt t="28110" x="3621088" y="1549400"/>
          <p14:tracePt t="28118" x="3617913" y="1549400"/>
          <p14:tracePt t="28125" x="3609975" y="1549400"/>
          <p14:tracePt t="28133" x="3606800" y="1549400"/>
          <p14:tracePt t="28139" x="3602038" y="1549400"/>
          <p14:tracePt t="28189" x="3602038" y="1552575"/>
          <p14:tracePt t="28197" x="3602038" y="1557338"/>
          <p14:tracePt t="28204" x="3602038" y="1565275"/>
          <p14:tracePt t="28211" x="3602038" y="1568450"/>
          <p14:tracePt t="28218" x="3602038" y="1571625"/>
          <p14:tracePt t="28226" x="3602038" y="1579563"/>
          <p14:tracePt t="28233" x="3602038" y="1582738"/>
          <p14:tracePt t="28239" x="3602038" y="1587500"/>
          <p14:tracePt t="28248" x="3602038" y="1595438"/>
          <p14:tracePt t="28261" x="3602038" y="1598613"/>
          <p14:tracePt t="28269" x="3602038" y="1601788"/>
          <p14:tracePt t="28283" x="3606800" y="1606550"/>
          <p14:tracePt t="28289" x="3613150" y="1609725"/>
          <p14:tracePt t="28298" x="3617913" y="1614488"/>
          <p14:tracePt t="28304" x="3621088" y="1617663"/>
          <p14:tracePt t="28311" x="3629025" y="1628775"/>
          <p14:tracePt t="28319" x="3636963" y="1639888"/>
          <p14:tracePt t="28326" x="3640138" y="1644650"/>
          <p14:tracePt t="28333" x="3643313" y="1647825"/>
          <p14:tracePt t="28339" x="3648075" y="1651000"/>
          <p14:tracePt t="28348" x="3651250" y="1655763"/>
          <p14:tracePt t="28354" x="3656013" y="1658938"/>
          <p14:tracePt t="28361" x="3662363" y="1666875"/>
          <p14:tracePt t="28369" x="3667125" y="1670050"/>
          <p14:tracePt t="28375" x="3673475" y="1677988"/>
          <p14:tracePt t="28383" x="3678238" y="1681163"/>
          <p14:tracePt t="28390" x="3689350" y="1693863"/>
          <p14:tracePt t="28399" x="3700463" y="1704975"/>
          <p14:tracePt t="28405" x="3711575" y="1716088"/>
          <p14:tracePt t="28411" x="3727450" y="1730375"/>
          <p14:tracePt t="28419" x="3738563" y="1741488"/>
          <p14:tracePt t="28426" x="3741738" y="1754188"/>
          <p14:tracePt t="28433" x="3749675" y="1765300"/>
          <p14:tracePt t="28439" x="3752850" y="1773238"/>
          <p14:tracePt t="28447" x="3760788" y="1790700"/>
          <p14:tracePt t="28454" x="3765550" y="1798638"/>
          <p14:tracePt t="28461" x="3768725" y="1806575"/>
          <p14:tracePt t="28468" x="3779838" y="1809750"/>
          <p14:tracePt t="28475" x="3784600" y="1814513"/>
          <p14:tracePt t="28483" x="3784600" y="1817688"/>
          <p14:tracePt t="28489" x="3784600" y="1820863"/>
          <p14:tracePt t="28497" x="3784600" y="1833563"/>
          <p14:tracePt t="28504" x="3787775" y="1836738"/>
          <p14:tracePt t="28511" x="3787775" y="1844675"/>
          <p14:tracePt t="28518" x="3790950" y="1855788"/>
          <p14:tracePt t="28526" x="3790950" y="1863725"/>
          <p14:tracePt t="28533" x="3790950" y="1882775"/>
          <p14:tracePt t="28540" x="3790950" y="1889125"/>
          <p14:tracePt t="28547" x="3790950" y="1900238"/>
          <p14:tracePt t="28554" x="3790950" y="1905000"/>
          <p14:tracePt t="28561" x="3790950" y="1908175"/>
          <p14:tracePt t="28568" x="3790950" y="1912938"/>
          <p14:tracePt t="28575" x="3790950" y="1927225"/>
          <p14:tracePt t="28583" x="3790950" y="1930400"/>
          <p14:tracePt t="28590" x="3790950" y="1935163"/>
          <p14:tracePt t="28597" x="3798888" y="1946275"/>
          <p14:tracePt t="28604" x="3798888" y="1949450"/>
          <p14:tracePt t="28611" x="3798888" y="1954213"/>
          <p14:tracePt t="28618" x="3798888" y="1957388"/>
          <p14:tracePt t="28626" x="3802063" y="1962150"/>
          <p14:tracePt t="28633" x="3802063" y="1973263"/>
          <p14:tracePt t="28640" x="3806825" y="1976438"/>
          <p14:tracePt t="28647" x="3806825" y="1979613"/>
          <p14:tracePt t="28654" x="3810000" y="1984375"/>
          <p14:tracePt t="28661" x="3810000" y="1995488"/>
          <p14:tracePt t="28668" x="3814763" y="1998663"/>
          <p14:tracePt t="28676" x="3825875" y="2006600"/>
          <p14:tracePt t="28683" x="3829050" y="2025650"/>
          <p14:tracePt t="28690" x="3836988" y="2036763"/>
          <p14:tracePt t="28697" x="3840163" y="2044700"/>
          <p14:tracePt t="28704" x="3844925" y="2055813"/>
          <p14:tracePt t="28711" x="3851275" y="2066925"/>
          <p14:tracePt t="28719" x="3856038" y="2082800"/>
          <p14:tracePt t="28726" x="3859213" y="2093913"/>
          <p14:tracePt t="28733" x="3867150" y="2108200"/>
          <p14:tracePt t="28740" x="3878263" y="2127250"/>
          <p14:tracePt t="28747" x="3881438" y="2151063"/>
          <p14:tracePt t="28754" x="3897313" y="2173288"/>
          <p14:tracePt t="28762" x="3908425" y="2211388"/>
          <p14:tracePt t="28769" x="3924300" y="2233613"/>
          <p14:tracePt t="28776" x="3943350" y="2266950"/>
          <p14:tracePt t="28784" x="3949700" y="2293938"/>
          <p14:tracePt t="28790" x="3957638" y="2335213"/>
          <p14:tracePt t="28797" x="3960813" y="2357438"/>
          <p14:tracePt t="28804" x="3960813" y="2389188"/>
          <p14:tracePt t="28811" x="3960813" y="2406650"/>
          <p14:tracePt t="28819" x="3960813" y="2422525"/>
          <p14:tracePt t="28826" x="3960813" y="2436813"/>
          <p14:tracePt t="28834" x="3960813" y="2449513"/>
          <p14:tracePt t="28840" x="3960813" y="2455863"/>
          <p14:tracePt t="28848" x="3960813" y="2471738"/>
          <p14:tracePt t="28854" x="3960813" y="2482850"/>
          <p14:tracePt t="28862" x="3960813" y="2498725"/>
          <p14:tracePt t="28869" x="3960813" y="2520950"/>
          <p14:tracePt t="28876" x="3954463" y="2532063"/>
          <p14:tracePt t="28884" x="3949700" y="2573338"/>
          <p14:tracePt t="28890" x="3938588" y="2589213"/>
          <p14:tracePt t="29365" x="3938588" y="2603500"/>
          <p14:tracePt t="29372" x="3946525" y="2622550"/>
          <p14:tracePt t="29382" x="3949700" y="2652713"/>
          <p14:tracePt t="29387" x="3957638" y="2668588"/>
          <p14:tracePt t="29394" x="3968750" y="2701925"/>
          <p14:tracePt t="29401" x="3984625" y="2743200"/>
          <p14:tracePt t="29408" x="4006850" y="2789238"/>
          <p14:tracePt t="29417" x="4017963" y="2822575"/>
          <p14:tracePt t="29422" x="4025900" y="2876550"/>
          <p14:tracePt t="29427" x="4033838" y="2909888"/>
          <p14:tracePt t="29437" x="4040188" y="2951163"/>
          <p14:tracePt t="29442" x="4044950" y="2974975"/>
          <p14:tracePt t="29449" x="4052888" y="3008313"/>
          <p14:tracePt t="29456" x="4067175" y="3030538"/>
          <p14:tracePt t="29464" x="4067175" y="3065463"/>
          <p14:tracePt t="29470" x="4067175" y="3079750"/>
          <p14:tracePt t="29477" x="4067175" y="3095625"/>
          <p14:tracePt t="29485" x="4067175" y="3125788"/>
          <p14:tracePt t="29491" x="4067175" y="3148013"/>
          <p14:tracePt t="29499" x="4067175" y="3178175"/>
          <p14:tracePt t="29506" x="4067175" y="3200400"/>
          <p14:tracePt t="29515" x="4067175" y="3224213"/>
          <p14:tracePt t="29520" x="4067175" y="3254375"/>
          <p14:tracePt t="29527" x="4067175" y="3276600"/>
          <p14:tracePt t="29535" x="4056063" y="3306763"/>
          <p14:tracePt t="29542" x="4048125" y="3340100"/>
          <p14:tracePt t="29550" x="4048125" y="3370263"/>
          <p14:tracePt t="29556" x="4044950" y="3397250"/>
          <p14:tracePt t="29564" x="4044950" y="3419475"/>
          <p14:tracePt t="29571" x="4037013" y="3449638"/>
          <p14:tracePt t="29577" x="4033838" y="3473450"/>
          <p14:tracePt t="29585" x="4033838" y="3495675"/>
          <p14:tracePt t="29592" x="4025900" y="3511550"/>
          <p14:tracePt t="29600" x="4022725" y="3522663"/>
          <p14:tracePt t="29606" x="4022725" y="3533775"/>
          <p14:tracePt t="29615" x="4022725" y="3548063"/>
          <p14:tracePt t="29620" x="4014788" y="3560763"/>
          <p14:tracePt t="29627" x="4014788" y="3567113"/>
          <p14:tracePt t="29635" x="4010025" y="3578225"/>
          <p14:tracePt t="29642" x="4010025" y="3594100"/>
          <p14:tracePt t="29649" x="3998913" y="3605213"/>
          <p14:tracePt t="29656" x="3998913" y="3616325"/>
          <p14:tracePt t="29664" x="3998913" y="3621088"/>
          <p14:tracePt t="29670" x="3998913" y="3624263"/>
          <p14:tracePt t="29677" x="3998913" y="3627438"/>
          <p14:tracePt t="29685" x="3998913" y="3632200"/>
          <p14:tracePt t="29692" x="3998913" y="3643313"/>
          <p14:tracePt t="29699" x="3998913" y="3646488"/>
          <p14:tracePt t="29706" x="3998913" y="3651250"/>
          <p14:tracePt t="29715" x="3998913" y="3654425"/>
          <p14:tracePt t="29763" x="3998913" y="3651250"/>
          <p14:tracePt t="29772" x="3998913" y="3635375"/>
          <p14:tracePt t="29779" x="3998913" y="3621088"/>
          <p14:tracePt t="29787" x="4010025" y="3571875"/>
          <p14:tracePt t="29793" x="4025900" y="3506788"/>
          <p14:tracePt t="29802" x="4048125" y="3435350"/>
          <p14:tracePt t="29807" x="4075113" y="3363913"/>
          <p14:tracePt t="29818" x="4108450" y="3268663"/>
          <p14:tracePt t="29823" x="4132263" y="3178175"/>
          <p14:tracePt t="29830" x="4151313" y="3084513"/>
          <p14:tracePt t="29836" x="4173538" y="3005138"/>
          <p14:tracePt t="29843" x="4192588" y="2921000"/>
          <p14:tracePt t="29851" x="4206875" y="2838450"/>
          <p14:tracePt t="29857" x="4214813" y="2767013"/>
          <p14:tracePt t="29867" x="4214813" y="2706688"/>
          <p14:tracePt t="29872" x="4214813" y="2657475"/>
          <p14:tracePt t="29878" x="4214813" y="2627313"/>
          <p14:tracePt t="29886" x="4214813" y="2573338"/>
          <p14:tracePt t="29892" x="4214813" y="2513013"/>
          <p14:tracePt t="29900" x="4211638" y="2460625"/>
          <p14:tracePt t="29907" x="4203700" y="2389188"/>
          <p14:tracePt t="29916" x="4195763" y="2327275"/>
          <p14:tracePt t="29921" x="4187825" y="2293938"/>
          <p14:tracePt t="29928" x="4184650" y="2263775"/>
          <p14:tracePt t="29936" x="4168775" y="2230438"/>
          <p14:tracePt t="29942" x="4162425" y="2206625"/>
          <p14:tracePt t="29952" x="4157663" y="2187575"/>
          <p14:tracePt t="29957" x="4154488" y="2165350"/>
          <p14:tracePt t="29966" x="4146550" y="2154238"/>
          <p14:tracePt t="29972" x="4143375" y="2151063"/>
          <p14:tracePt t="29978" x="4138613" y="2146300"/>
          <p14:tracePt t="29986" x="4135438" y="2143125"/>
          <p14:tracePt t="29992" x="4132263" y="2138363"/>
          <p14:tracePt t="30001" x="4119563" y="2138363"/>
          <p14:tracePt t="30007" x="4116388" y="2138363"/>
          <p14:tracePt t="30081" x="4116388" y="2143125"/>
          <p14:tracePt t="30087" x="4116388" y="2146300"/>
          <p14:tracePt t="30094" x="4116388" y="2151063"/>
          <p14:tracePt t="30103" x="4116388" y="2154238"/>
          <p14:tracePt t="30109" x="4127500" y="2162175"/>
          <p14:tracePt t="30122" x="4132263" y="2165350"/>
          <p14:tracePt t="30125" x="4132263" y="2173288"/>
          <p14:tracePt t="30133" x="4135438" y="2176463"/>
          <p14:tracePt t="30137" x="4138613" y="2181225"/>
          <p14:tracePt t="30143" x="4143375" y="2187575"/>
          <p14:tracePt t="30152" x="4146550" y="2192338"/>
          <p14:tracePt t="30158" x="4157663" y="2195513"/>
          <p14:tracePt t="30168" x="4181475" y="2206625"/>
          <p14:tracePt t="30173" x="4198938" y="2233613"/>
          <p14:tracePt t="30180" x="4211638" y="2252663"/>
          <p14:tracePt t="30187" x="4230688" y="2274888"/>
          <p14:tracePt t="30193" x="4260850" y="2312988"/>
          <p14:tracePt t="30201" x="4283075" y="2357438"/>
          <p14:tracePt t="30207" x="4305300" y="2392363"/>
          <p14:tracePt t="30216" x="4335463" y="2436813"/>
          <p14:tracePt t="30222" x="4354513" y="2471738"/>
          <p14:tracePt t="30229" x="4370388" y="2516188"/>
          <p14:tracePt t="30237" x="4392613" y="2551113"/>
          <p14:tracePt t="30243" x="4403725" y="2584450"/>
          <p14:tracePt t="30251" x="4419600" y="2611438"/>
          <p14:tracePt t="30257" x="4430713" y="2644775"/>
          <p14:tracePt t="30265" x="4460875" y="2682875"/>
          <p14:tracePt t="30272" x="4483100" y="2724150"/>
          <p14:tracePt t="30279" x="4513263" y="2781300"/>
          <p14:tracePt t="30286" x="4554538" y="2863850"/>
          <p14:tracePt t="30292" x="4589463" y="2947988"/>
          <p14:tracePt t="30302" x="4630738" y="3022600"/>
          <p14:tracePt t="30307" x="4664075" y="3106738"/>
          <p14:tracePt t="30315" x="4687888" y="3189288"/>
          <p14:tracePt t="30321" x="4721225" y="3273425"/>
          <p14:tracePt t="30328" x="4743450" y="3333750"/>
          <p14:tracePt t="30336" x="4759325" y="3389313"/>
          <p14:tracePt t="30342" x="4773613" y="3413125"/>
          <p14:tracePt t="30351" x="4786313" y="3432175"/>
          <p14:tracePt t="30357" x="4789488" y="3454400"/>
          <p14:tracePt t="30365" x="4789488" y="3462338"/>
          <p14:tracePt t="30371" x="4797425" y="3473450"/>
          <p14:tracePt t="30379" x="4797425" y="3484563"/>
          <p14:tracePt t="30386" x="4800600" y="3487738"/>
          <p14:tracePt t="30393" x="4803775" y="3503613"/>
          <p14:tracePt t="30401" x="4808538" y="3511550"/>
          <p14:tracePt t="30407" x="4816475" y="3522663"/>
          <p14:tracePt t="30415" x="4819650" y="3533775"/>
          <p14:tracePt t="30422" x="4827588" y="3548063"/>
          <p14:tracePt t="30429" x="4846638" y="3575050"/>
          <p14:tracePt t="30436" x="4849813" y="3590925"/>
          <p14:tracePt t="30443" x="4852988" y="3608388"/>
          <p14:tracePt t="30747" x="4902200" y="3621088"/>
          <p14:tracePt t="30753" x="4975225" y="3635375"/>
          <p14:tracePt t="30761" x="5046663" y="3654425"/>
          <p14:tracePt t="30769" x="5129213" y="3670300"/>
          <p14:tracePt t="30777" x="5213350" y="3695700"/>
          <p14:tracePt t="30785" x="5303838" y="3711575"/>
          <p14:tracePt t="30791" x="5394325" y="3719513"/>
          <p14:tracePt t="30798" x="5484813" y="3725863"/>
          <p14:tracePt t="30803" x="5586413" y="3744913"/>
          <p14:tracePt t="30808" x="5700713" y="3760788"/>
          <p14:tracePt t="30817" x="5791200" y="3779838"/>
          <p14:tracePt t="30823" x="5873750" y="3794125"/>
          <p14:tracePt t="30833" x="5957888" y="3802063"/>
          <p14:tracePt t="30838" x="6037263" y="3821113"/>
          <p14:tracePt t="30844" x="6108700" y="3835400"/>
          <p14:tracePt t="30853" x="6161088" y="3843338"/>
          <p14:tracePt t="30859" x="6207125" y="3859213"/>
          <p14:tracePt t="30867" x="6221413" y="3862388"/>
          <p14:tracePt t="30873" x="6245225" y="3862388"/>
          <p14:tracePt t="30883" x="6256338" y="3862388"/>
          <p14:tracePt t="30888" x="6259513" y="3865563"/>
          <p14:tracePt t="30894" x="6264275" y="3865563"/>
          <p14:tracePt t="30903" x="6267450" y="3865563"/>
          <p14:tracePt t="30909" x="6270625" y="3865563"/>
          <p14:tracePt t="30916" x="6270625" y="3870325"/>
          <p14:tracePt t="31015" x="6275388" y="3870325"/>
          <p14:tracePt t="31031" x="6286500" y="3870325"/>
          <p14:tracePt t="31046" x="6289675" y="3870325"/>
          <p14:tracePt t="31054" x="6294438" y="3870325"/>
          <p14:tracePt t="31067" x="6297613" y="3870325"/>
          <p14:tracePt t="31076" x="6300788" y="3870325"/>
          <p14:tracePt t="31090" x="6305550" y="3870325"/>
          <p14:tracePt t="31152" x="6308725" y="3870325"/>
          <p14:tracePt t="31181" x="6316663" y="3870325"/>
          <p14:tracePt t="31188" x="6316663" y="3865563"/>
          <p14:tracePt t="31209" x="6316663" y="3862388"/>
          <p14:tracePt t="31239" x="6316663" y="3854450"/>
          <p14:tracePt t="31253" x="6316663" y="3851275"/>
          <p14:tracePt t="31259" x="6316663" y="3843338"/>
          <p14:tracePt t="31274" x="6316663" y="3840163"/>
          <p14:tracePt t="31282" x="6316663" y="3835400"/>
          <p14:tracePt t="31288" x="6316663" y="3832225"/>
          <p14:tracePt t="31295" x="6316663" y="3829050"/>
          <p14:tracePt t="31310" x="6316663" y="3824288"/>
          <p14:tracePt t="31318" x="6316663" y="3821113"/>
          <p14:tracePt t="31324" x="6316663" y="3810000"/>
          <p14:tracePt t="31333" x="6316663" y="3805238"/>
          <p14:tracePt t="31338" x="6316663" y="3802063"/>
          <p14:tracePt t="31345" x="6316663" y="3790950"/>
          <p14:tracePt t="31353" x="6319838" y="3730625"/>
          <p14:tracePt t="31359" x="6335713" y="3676650"/>
          <p14:tracePt t="31367" x="6343650" y="3632200"/>
          <p14:tracePt t="31373" x="6343650" y="3594100"/>
          <p14:tracePt t="31382" x="6350000" y="3567113"/>
          <p14:tracePt t="31387" x="6350000" y="3536950"/>
          <p14:tracePt t="31395" x="6354763" y="3522663"/>
          <p14:tracePt t="31402" x="6354763" y="3511550"/>
          <p14:tracePt t="31409" x="6354763" y="3495675"/>
          <p14:tracePt t="31418" x="6354763" y="3492500"/>
          <p14:tracePt t="31423" x="6354763" y="3487738"/>
          <p14:tracePt t="31431" x="6354763" y="3484563"/>
          <p14:tracePt t="31438" x="6354763" y="3476625"/>
          <p14:tracePt t="31525" x="6350000" y="3476625"/>
          <p14:tracePt t="31534" x="6346825" y="3476625"/>
          <p14:tracePt t="31539" x="6338888" y="3476625"/>
          <p14:tracePt t="31549" x="6330950" y="3476625"/>
          <p14:tracePt t="31557" x="6327775" y="3476625"/>
          <p14:tracePt t="31561" x="6324600" y="3476625"/>
          <p14:tracePt t="31571" x="6316663" y="3473450"/>
          <p14:tracePt t="31575" x="6305550" y="3468688"/>
          <p14:tracePt t="31583" x="6286500" y="3462338"/>
          <p14:tracePt t="31589" x="6270625" y="3457575"/>
          <p14:tracePt t="31596" x="6259513" y="3449638"/>
          <p14:tracePt t="31604" x="6251575" y="3443288"/>
          <p14:tracePt t="31610" x="6234113" y="3435350"/>
          <p14:tracePt t="31619" x="6221413" y="3432175"/>
          <p14:tracePt t="31624" x="6215063" y="3424238"/>
          <p14:tracePt t="31633" x="6202363" y="3424238"/>
          <p14:tracePt t="31639" x="6196013" y="3424238"/>
          <p14:tracePt t="31646" x="6184900" y="3424238"/>
          <p14:tracePt t="31654" x="6180138" y="3424238"/>
          <p14:tracePt t="31660" x="6176963" y="3424238"/>
          <p14:tracePt t="31669" x="6172200" y="3424238"/>
          <p14:tracePt t="31674" x="6165850" y="3424238"/>
          <p14:tracePt t="31682" x="6157913" y="3424238"/>
          <p14:tracePt t="31689" x="6154738" y="3424238"/>
          <p14:tracePt t="31696" x="6138863" y="3427413"/>
          <p14:tracePt t="31704" x="6135688" y="3432175"/>
          <p14:tracePt t="31710" x="6122988" y="3435350"/>
          <p14:tracePt t="31719" x="6111875" y="3446463"/>
          <p14:tracePt t="31724" x="6108700" y="3449638"/>
          <p14:tracePt t="31733" x="6105525" y="3454400"/>
          <p14:tracePt t="31739" x="6100763" y="3457575"/>
          <p14:tracePt t="31747" x="6092825" y="3465513"/>
          <p14:tracePt t="31754" x="6086475" y="3468688"/>
          <p14:tracePt t="31760" x="6081713" y="3468688"/>
          <p14:tracePt t="31769" x="6078538" y="3473450"/>
          <p14:tracePt t="31774" x="6075363" y="3476625"/>
          <p14:tracePt t="31783" x="6070600" y="3481388"/>
          <p14:tracePt t="31789" x="6067425" y="3484563"/>
          <p14:tracePt t="31797" x="6059488" y="3495675"/>
          <p14:tracePt t="31804" x="6059488" y="3498850"/>
          <p14:tracePt t="31810" x="6059488" y="3503613"/>
          <p14:tracePt t="31819" x="6056313" y="3506788"/>
          <p14:tracePt t="31825" x="6048375" y="3514725"/>
          <p14:tracePt t="31834" x="6040438" y="3522663"/>
          <p14:tracePt t="31839" x="6037263" y="3533775"/>
          <p14:tracePt t="31847" x="6032500" y="3548063"/>
          <p14:tracePt t="31854" x="6026150" y="3560763"/>
          <p14:tracePt t="31861" x="6021388" y="3563938"/>
          <p14:tracePt t="31869" x="6018213" y="3567113"/>
          <p14:tracePt t="31875" x="6013450" y="3575050"/>
          <p14:tracePt t="31883" x="6013450" y="3578225"/>
          <p14:tracePt t="31889" x="6013450" y="3582988"/>
          <p14:tracePt t="31897" x="6013450" y="3590925"/>
          <p14:tracePt t="31905" x="6013450" y="3594100"/>
          <p14:tracePt t="31911" x="6013450" y="3597275"/>
          <p14:tracePt t="31920" x="6013450" y="3605213"/>
          <p14:tracePt t="31925" x="6013450" y="3608388"/>
          <p14:tracePt t="31935" x="6013450" y="3613150"/>
          <p14:tracePt t="31950" x="6013450" y="3621088"/>
          <p14:tracePt t="31955" x="6013450" y="3624263"/>
          <p14:tracePt t="31961" x="6013450" y="3627438"/>
          <p14:tracePt t="31969" x="6013450" y="3635375"/>
          <p14:tracePt t="31975" x="6013450" y="3640138"/>
          <p14:tracePt t="31984" x="6013450" y="3643313"/>
          <p14:tracePt t="31989" x="6013450" y="3646488"/>
          <p14:tracePt t="31997" x="6013450" y="3651250"/>
          <p14:tracePt t="32004" x="6013450" y="3654425"/>
          <p14:tracePt t="32011" x="6013450" y="3657600"/>
          <p14:tracePt t="32020" x="6013450" y="3670300"/>
          <p14:tracePt t="32025" x="6013450" y="3673475"/>
          <p14:tracePt t="32034" x="6013450" y="3676650"/>
          <p14:tracePt t="32039" x="6013450" y="3681413"/>
          <p14:tracePt t="32047" x="6013450" y="3684588"/>
          <p14:tracePt t="32055" x="6013450" y="3692525"/>
          <p14:tracePt t="32061" x="6013450" y="3695700"/>
          <p14:tracePt t="32069" x="6013450" y="3700463"/>
          <p14:tracePt t="32075" x="6013450" y="3703638"/>
          <p14:tracePt t="32084" x="6018213" y="3706813"/>
          <p14:tracePt t="32089" x="6018213" y="3714750"/>
          <p14:tracePt t="32099" x="6021388" y="3722688"/>
          <p14:tracePt t="32104" x="6026150" y="3725863"/>
          <p14:tracePt t="32111" x="6032500" y="3730625"/>
          <p14:tracePt t="32120" x="6037263" y="3733800"/>
          <p14:tracePt t="32125" x="6040438" y="3736975"/>
          <p14:tracePt t="32134" x="6048375" y="3741738"/>
          <p14:tracePt t="32139" x="6051550" y="3749675"/>
          <p14:tracePt t="32150" x="6059488" y="3752850"/>
          <p14:tracePt t="32155" x="6062663" y="3760788"/>
          <p14:tracePt t="32161" x="6067425" y="3771900"/>
          <p14:tracePt t="32169" x="6075363" y="3783013"/>
          <p14:tracePt t="32175" x="6081713" y="3794125"/>
          <p14:tracePt t="32182" x="6089650" y="3798888"/>
          <p14:tracePt t="32189" x="6097588" y="3802063"/>
          <p14:tracePt t="32198" x="6100763" y="3805238"/>
          <p14:tracePt t="32204" x="6105525" y="3816350"/>
          <p14:tracePt t="32211" x="6111875" y="3821113"/>
          <p14:tracePt t="32219" x="6116638" y="3824288"/>
          <p14:tracePt t="32225" x="6119813" y="3829050"/>
          <p14:tracePt t="32232" x="6122988" y="3832225"/>
          <p14:tracePt t="32239" x="6127750" y="3832225"/>
          <p14:tracePt t="32247" x="6130925" y="3832225"/>
          <p14:tracePt t="32261" x="6142038" y="3832225"/>
          <p14:tracePt t="32275" x="6146800" y="3832225"/>
          <p14:tracePt t="32282" x="6149975" y="3832225"/>
          <p14:tracePt t="32289" x="6154738" y="3832225"/>
          <p14:tracePt t="32298" x="6157913" y="3832225"/>
          <p14:tracePt t="32304" x="6161088" y="3832225"/>
          <p14:tracePt t="32311" x="6169025" y="3832225"/>
          <p14:tracePt t="32319" x="6172200" y="3832225"/>
          <p14:tracePt t="32325" x="6176963" y="3832225"/>
          <p14:tracePt t="32332" x="6184900" y="3832225"/>
          <p14:tracePt t="32339" x="6188075" y="3832225"/>
          <p14:tracePt t="32361" x="6196013" y="3832225"/>
          <p14:tracePt t="32375" x="6199188" y="3832225"/>
          <p14:tracePt t="32383" x="6202363" y="3832225"/>
          <p14:tracePt t="32389" x="6207125" y="3832225"/>
          <p14:tracePt t="32398" x="6210300" y="3832225"/>
          <p14:tracePt t="32404" x="6215063" y="3832225"/>
          <p14:tracePt t="32411" x="6218238" y="3832225"/>
          <p14:tracePt t="32425" x="6229350" y="3832225"/>
          <p14:tracePt t="32433" x="6234113" y="3832225"/>
          <p14:tracePt t="32454" x="6237288" y="3832225"/>
          <p14:tracePt t="32483" x="6237288" y="3829050"/>
          <p14:tracePt t="32497" x="6237288" y="3824288"/>
          <p14:tracePt t="32519" x="6237288" y="3821113"/>
          <p14:tracePt t="32540" x="6237288" y="3810000"/>
          <p14:tracePt t="32548" x="6237288" y="3805238"/>
          <p14:tracePt t="32562" x="6237288" y="3802063"/>
          <p14:tracePt t="32570" x="6240463" y="3802063"/>
          <p14:tracePt t="32576" x="6240463" y="3798888"/>
          <p14:tracePt t="32584" x="6240463" y="3794125"/>
          <p14:tracePt t="32590" x="6240463" y="3786188"/>
          <p14:tracePt t="32600" x="6245225" y="3786188"/>
          <p14:tracePt t="32606" x="6245225" y="3783013"/>
          <p14:tracePt t="32621" x="6245225" y="3779838"/>
          <p14:tracePt t="32626" x="6245225" y="3775075"/>
          <p14:tracePt t="32655" x="6245225" y="3771900"/>
          <p14:tracePt t="32684" x="6245225" y="3760788"/>
          <p14:tracePt t="32698" x="6245225" y="3756025"/>
          <p14:tracePt t="32721" x="6245225" y="3752850"/>
          <p14:tracePt t="32741" x="6245225" y="3749675"/>
          <p14:tracePt t="32798" x="6245225" y="3744913"/>
          <p14:tracePt t="32834" x="6245225" y="3741738"/>
          <p14:tracePt t="32841" x="6245225" y="3736975"/>
          <p14:tracePt t="32848" x="6245225" y="3733800"/>
          <p14:tracePt t="32876" x="6240463" y="3733800"/>
          <p14:tracePt t="32884" x="6240463" y="3725863"/>
          <p14:tracePt t="32891" x="6237288" y="3725863"/>
          <p14:tracePt t="32900" x="6234113" y="3725863"/>
          <p14:tracePt t="32906" x="6221413" y="3719513"/>
          <p14:tracePt t="32912" x="6218238" y="3719513"/>
          <p14:tracePt t="32921" x="6215063" y="3719513"/>
          <p14:tracePt t="32926" x="6210300" y="3719513"/>
          <p14:tracePt t="32934" x="6207125" y="3714750"/>
          <p14:tracePt t="32954" x="6196013" y="3711575"/>
          <p14:tracePt t="32957" x="6191250" y="3711575"/>
          <p14:tracePt t="32962" x="6188075" y="3711575"/>
          <p14:tracePt t="32970" x="6180138" y="3711575"/>
          <p14:tracePt t="32977" x="6176963" y="3703638"/>
          <p14:tracePt t="32984" x="6169025" y="3703638"/>
          <p14:tracePt t="32991" x="6165850" y="3703638"/>
          <p14:tracePt t="33000" x="6161088" y="3703638"/>
          <p14:tracePt t="33006" x="6157913" y="3703638"/>
          <p14:tracePt t="33012" x="6154738" y="3703638"/>
          <p14:tracePt t="33021" x="6149975" y="3703638"/>
          <p14:tracePt t="33027" x="6146800" y="3703638"/>
          <p14:tracePt t="33035" x="6135688" y="3703638"/>
          <p14:tracePt t="33041" x="6130925" y="3703638"/>
          <p14:tracePt t="33056" x="6127750" y="3703638"/>
          <p14:tracePt t="33070" x="6122988" y="3703638"/>
          <p14:tracePt t="33077" x="6119813" y="3703638"/>
          <p14:tracePt t="33085" x="6111875" y="3703638"/>
          <p14:tracePt t="33091" x="6108700" y="3703638"/>
          <p14:tracePt t="33100" x="6105525" y="3703638"/>
          <p14:tracePt t="33106" x="6100763" y="3703638"/>
          <p14:tracePt t="33112" x="6092825" y="3703638"/>
          <p14:tracePt t="33166" x="6092825" y="3706813"/>
          <p14:tracePt t="33171" x="6092825" y="3711575"/>
          <p14:tracePt t="33186" x="6092825" y="3714750"/>
          <p14:tracePt t="33192" x="6092825" y="3722688"/>
          <p14:tracePt t="33200" x="6092825" y="3725863"/>
          <p14:tracePt t="33206" x="6092825" y="3730625"/>
          <p14:tracePt t="33213" x="6092825" y="3736975"/>
          <p14:tracePt t="33227" x="6097588" y="3741738"/>
          <p14:tracePt t="33236" x="6100763" y="3741738"/>
          <p14:tracePt t="33241" x="6105525" y="3744913"/>
          <p14:tracePt t="33250" x="6111875" y="3744913"/>
          <p14:tracePt t="33263" x="6116638" y="3744913"/>
          <p14:tracePt t="33271" x="6119813" y="3744913"/>
          <p14:tracePt t="33277" x="6122988" y="3744913"/>
          <p14:tracePt t="33292" x="6127750" y="3744913"/>
          <p14:tracePt t="33300" x="6130925" y="3744913"/>
          <p14:tracePt t="33306" x="6142038" y="3744913"/>
          <p14:tracePt t="33314" x="6146800" y="3744913"/>
          <p14:tracePt t="33321" x="6154738" y="3744913"/>
          <p14:tracePt t="33327" x="6165850" y="3744913"/>
          <p14:tracePt t="33336" x="6172200" y="3744913"/>
          <p14:tracePt t="33342" x="6191250" y="3744913"/>
          <p14:tracePt t="33350" x="6199188" y="3744913"/>
          <p14:tracePt t="33356" x="6210300" y="3744913"/>
          <p14:tracePt t="33364" x="6215063" y="3744913"/>
          <p14:tracePt t="33371" x="6218238" y="3744913"/>
          <p14:tracePt t="33377" x="6221413" y="3741738"/>
          <p14:tracePt t="33386" x="6226175" y="3741738"/>
          <p14:tracePt t="33392" x="6237288" y="3741738"/>
          <p14:tracePt t="33400" x="6240463" y="3736975"/>
          <p14:tracePt t="33406" x="6245225" y="3730625"/>
          <p14:tracePt t="33414" x="6248400" y="3730625"/>
          <p14:tracePt t="33421" x="6251575" y="3725863"/>
          <p14:tracePt t="33427" x="6251575" y="3719513"/>
          <p14:tracePt t="33436" x="6251575" y="3714750"/>
          <p14:tracePt t="33441" x="6251575" y="3711575"/>
          <p14:tracePt t="33449" x="6251575" y="3706813"/>
          <p14:tracePt t="33456" x="6251575" y="3700463"/>
          <p14:tracePt t="33463" x="6251575" y="3695700"/>
          <p14:tracePt t="33470" x="6251575" y="3692525"/>
          <p14:tracePt t="33477" x="6251575" y="3687763"/>
          <p14:tracePt t="33485" x="6251575" y="3684588"/>
          <p14:tracePt t="33492" x="6251575" y="3681413"/>
          <p14:tracePt t="33499" x="6251575" y="3670300"/>
          <p14:tracePt t="33506" x="6251575" y="3665538"/>
          <p14:tracePt t="33520" x="6251575" y="3662363"/>
          <p14:tracePt t="33527" x="6251575" y="3657600"/>
          <p14:tracePt t="33535" x="6251575" y="3654425"/>
          <p14:tracePt t="33542" x="6251575" y="3643313"/>
          <p14:tracePt t="33549" x="6259513" y="3627438"/>
          <p14:tracePt t="33556" x="6259513" y="3613150"/>
          <p14:tracePt t="33563" x="6259513" y="3594100"/>
          <p14:tracePt t="33570" x="6259513" y="3578225"/>
          <p14:tracePt t="33578" x="6264275" y="3563938"/>
          <p14:tracePt t="33585" x="6264275" y="3544888"/>
          <p14:tracePt t="33592" x="6264275" y="3522663"/>
          <p14:tracePt t="33599" x="6264275" y="3506788"/>
          <p14:tracePt t="33606" x="6264275" y="3498850"/>
          <p14:tracePt t="33614" x="6264275" y="3487738"/>
          <p14:tracePt t="33621" x="6264275" y="3473450"/>
          <p14:tracePt t="33627" x="6264275" y="3468688"/>
          <p14:tracePt t="33635" x="6264275" y="3462338"/>
          <p14:tracePt t="33642" x="6264275" y="3457575"/>
          <p14:tracePt t="33649" x="6264275" y="3454400"/>
          <p14:tracePt t="33656" x="6264275" y="3449638"/>
          <p14:tracePt t="33664" x="6264275" y="3443288"/>
          <p14:tracePt t="33671" x="6264275" y="3432175"/>
          <p14:tracePt t="33678" x="6264275" y="3424238"/>
          <p14:tracePt t="33685" x="6264275" y="3416300"/>
          <p14:tracePt t="33692" x="6264275" y="3413125"/>
          <p14:tracePt t="33699" x="6264275" y="3408363"/>
          <p14:tracePt t="33706" x="6264275" y="3405188"/>
          <p14:tracePt t="33795" x="6259513" y="3405188"/>
          <p14:tracePt t="33802" x="6256338" y="3405188"/>
          <p14:tracePt t="33810" x="6251575" y="3405188"/>
          <p14:tracePt t="33820" x="6245225" y="3405188"/>
          <p14:tracePt t="33825" x="6240463" y="3405188"/>
          <p14:tracePt t="33828" x="6226175" y="3405188"/>
          <p14:tracePt t="33836" x="6210300" y="3405188"/>
          <p14:tracePt t="33842" x="6196013" y="3405188"/>
          <p14:tracePt t="33851" x="6165850" y="3405188"/>
          <p14:tracePt t="33857" x="6135688" y="3405188"/>
          <p14:tracePt t="33867" x="6081713" y="3405188"/>
          <p14:tracePt t="33872" x="6021388" y="3405188"/>
          <p14:tracePt t="33879" x="5961063" y="3405188"/>
          <p14:tracePt t="33887" x="5911850" y="3405188"/>
          <p14:tracePt t="33893" x="5840413" y="3408363"/>
          <p14:tracePt t="33901" x="5780088" y="3416300"/>
          <p14:tracePt t="33907" x="5708650" y="3424238"/>
          <p14:tracePt t="33917" x="5635625" y="3432175"/>
          <p14:tracePt t="33922" x="5564188" y="3449638"/>
          <p14:tracePt t="33928" x="5500688" y="3457575"/>
          <p14:tracePt t="33937" x="5427663" y="3465513"/>
          <p14:tracePt t="33954" x="5295900" y="3481388"/>
          <p14:tracePt t="33957" x="5224463" y="3487738"/>
          <p14:tracePt t="33967" x="5164138" y="3487738"/>
          <p14:tracePt t="33972" x="5121275" y="3487738"/>
          <p14:tracePt t="33979" x="5080000" y="3487738"/>
          <p14:tracePt t="33987" x="5049838" y="3495675"/>
          <p14:tracePt t="33993" x="5019675" y="3495675"/>
          <p14:tracePt t="34001" x="5000625" y="3495675"/>
          <p14:tracePt t="34007" x="4992688" y="3498850"/>
          <p14:tracePt t="34017" x="4981575" y="3498850"/>
          <p14:tracePt t="34022" x="4978400" y="3498850"/>
          <p14:tracePt t="34028" x="4975225" y="3498850"/>
          <p14:tracePt t="34323" x="4926013" y="3511550"/>
          <p14:tracePt t="34333" x="4841875" y="3529013"/>
          <p14:tracePt t="34337" x="4740275" y="3544888"/>
          <p14:tracePt t="34346" x="4641850" y="3563938"/>
          <p14:tracePt t="34354" x="4524375" y="3590925"/>
          <p14:tracePt t="34361" x="4389438" y="3608388"/>
          <p14:tracePt t="34372" x="4252913" y="3627438"/>
          <p14:tracePt t="34375" x="4135438" y="3646488"/>
          <p14:tracePt t="34380" x="3995738" y="3676650"/>
          <p14:tracePt t="34387" x="3881438" y="3692525"/>
          <p14:tracePt t="34393" x="3790950" y="3700463"/>
          <p14:tracePt t="34402" x="3689350" y="3711575"/>
          <p14:tracePt t="34408" x="3587750" y="3719513"/>
          <p14:tracePt t="34415" x="3497263" y="3725863"/>
          <p14:tracePt t="34421" x="3405188" y="3733800"/>
          <p14:tracePt t="34428" x="3303588" y="3760788"/>
          <p14:tracePt t="34436" x="3205163" y="3767138"/>
          <p14:tracePt t="34443" x="3114675" y="3775075"/>
          <p14:tracePt t="34451" x="3024188" y="3786188"/>
          <p14:tracePt t="34457" x="2928938" y="3802063"/>
          <p14:tracePt t="34465" x="2838450" y="3810000"/>
          <p14:tracePt t="34471" x="2747963" y="3816350"/>
          <p14:tracePt t="34479" x="2676525" y="3824288"/>
          <p14:tracePt t="34486" x="2605088" y="3835400"/>
          <p14:tracePt t="34493" x="2555875" y="3835400"/>
          <p14:tracePt t="34501" x="2525713" y="3835400"/>
          <p14:tracePt t="34507" x="2482850" y="3835400"/>
          <p14:tracePt t="34515" x="2460625" y="3835400"/>
          <p14:tracePt t="34522" x="2446338" y="3835400"/>
          <p14:tracePt t="34529" x="2427288" y="3835400"/>
          <p14:tracePt t="34537" x="2419350" y="3835400"/>
          <p14:tracePt t="34543" x="2408238" y="3835400"/>
          <p14:tracePt t="34551" x="2403475" y="3835400"/>
          <p14:tracePt t="34557" x="2400300" y="3835400"/>
          <p14:tracePt t="34565" x="2386013" y="3832225"/>
          <p14:tracePt t="34572" x="2373313" y="3829050"/>
          <p14:tracePt t="34580" x="2366963" y="3824288"/>
          <p14:tracePt t="34587" x="2354263" y="3816350"/>
          <p14:tracePt t="34593" x="2343150" y="3813175"/>
          <p14:tracePt t="34601" x="2328863" y="3805238"/>
          <p14:tracePt t="34608" x="2317750" y="3802063"/>
          <p14:tracePt t="34615" x="2306638" y="3798888"/>
          <p14:tracePt t="34622" x="2298700" y="3790950"/>
          <p14:tracePt t="34629" x="2279650" y="3790950"/>
          <p14:tracePt t="34637" x="2271713" y="3790950"/>
          <p14:tracePt t="34644" x="2268538" y="3790950"/>
          <p14:tracePt t="34651" x="2260600" y="3790950"/>
          <p14:tracePt t="34658" x="2257425" y="3790950"/>
          <p14:tracePt t="34665" x="2252663" y="3790950"/>
          <p14:tracePt t="34672" x="2249488" y="3790950"/>
          <p14:tracePt t="34679" x="2244725" y="3790950"/>
          <p14:tracePt t="34687" x="2233613" y="3790950"/>
          <p14:tracePt t="34694" x="2230438" y="3790950"/>
          <p14:tracePt t="34701" x="2225675" y="3790950"/>
          <p14:tracePt t="34708" x="2222500" y="3790950"/>
          <p14:tracePt t="34715" x="2219325" y="3790950"/>
          <p14:tracePt t="34722" x="2214563" y="3790950"/>
          <p14:tracePt t="34729" x="2211388" y="3790950"/>
          <p14:tracePt t="34737" x="2203450" y="3790950"/>
          <p14:tracePt t="34744" x="2200275" y="3790950"/>
          <p14:tracePt t="34752" x="2189163" y="3790950"/>
          <p14:tracePt t="34758" x="2170113" y="3790950"/>
          <p14:tracePt t="34767" x="2146300" y="3790950"/>
          <p14:tracePt t="34773" x="2109788" y="3790950"/>
          <p14:tracePt t="34781" x="2066925" y="3790950"/>
          <p14:tracePt t="34788" x="2036763" y="3794125"/>
          <p14:tracePt t="34795" x="1992313" y="3802063"/>
          <p14:tracePt t="34803" x="1962150" y="3810000"/>
          <p14:tracePt t="34809" x="1916113" y="3813175"/>
          <p14:tracePt t="34817" x="1885950" y="3821113"/>
          <p14:tracePt t="34823" x="1852613" y="3829050"/>
          <p14:tracePt t="34830" x="1828800" y="3832225"/>
          <p14:tracePt t="34838" x="1806575" y="3840163"/>
          <p14:tracePt t="34844" x="1787525" y="3859213"/>
          <p14:tracePt t="34853" x="1773238" y="3870325"/>
          <p14:tracePt t="34859" x="1762125" y="3881438"/>
          <p14:tracePt t="34868" x="1743075" y="3889375"/>
          <p14:tracePt t="34873" x="1731963" y="3900488"/>
          <p14:tracePt t="34881" x="1719263" y="3919538"/>
          <p14:tracePt t="34889" x="1712913" y="3930650"/>
          <p14:tracePt t="34895" x="1693863" y="3941763"/>
          <p14:tracePt t="34903" x="1682750" y="3952875"/>
          <p14:tracePt t="34909" x="1674813" y="3956050"/>
          <p14:tracePt t="34917" x="1666875" y="3960813"/>
          <p14:tracePt t="34923" x="1663700" y="3971925"/>
          <p14:tracePt t="34930" x="1658938" y="3975100"/>
          <p14:tracePt t="34938" x="1655763" y="3979863"/>
          <p14:tracePt t="34944" x="1644650" y="3983038"/>
          <p14:tracePt t="34953" x="1639888" y="3987800"/>
          <p14:tracePt t="34959" x="1636713" y="3990975"/>
          <p14:tracePt t="34967" x="1633538" y="3994150"/>
          <p14:tracePt t="34973" x="1628775" y="4002088"/>
          <p14:tracePt t="34981" x="1625600" y="4005263"/>
          <p14:tracePt t="34989" x="1617663" y="4013200"/>
          <p14:tracePt t="34995" x="1614488" y="4017963"/>
          <p14:tracePt t="35003" x="1609725" y="4024313"/>
          <p14:tracePt t="35009" x="1603375" y="4029075"/>
          <p14:tracePt t="35016" x="1598613" y="4032250"/>
          <p14:tracePt t="35023" x="1590675" y="4032250"/>
          <p14:tracePt t="35030" x="1584325" y="4035425"/>
          <p14:tracePt t="35037" x="1579563" y="4035425"/>
          <p14:tracePt t="35044" x="1576388" y="4040188"/>
          <p14:tracePt t="35052" x="1568450" y="4040188"/>
          <p14:tracePt t="35059" x="1565275" y="4043363"/>
          <p14:tracePt t="35068" x="1557338" y="4051300"/>
          <p14:tracePt t="35074" x="1549400" y="4059238"/>
          <p14:tracePt t="35087" x="1546225" y="4067175"/>
          <p14:tracePt t="35090" x="1543050" y="4070350"/>
          <p14:tracePt t="35095" x="1543050" y="4073525"/>
          <p14:tracePt t="35104" x="1543050" y="4078288"/>
          <p14:tracePt t="35110" x="1543050" y="4081463"/>
          <p14:tracePt t="35119" x="1543050" y="4084638"/>
          <p14:tracePt t="35124" x="1543050" y="4089400"/>
          <p14:tracePt t="35132" x="1543050" y="4103688"/>
          <p14:tracePt t="35139" x="1543050" y="4114800"/>
          <p14:tracePt t="35145" x="1543050" y="4122738"/>
          <p14:tracePt t="35153" x="1543050" y="4133850"/>
          <p14:tracePt t="35159" x="1543050" y="4141788"/>
          <p14:tracePt t="35167" x="1543050" y="4160838"/>
          <p14:tracePt t="35173" x="1543050" y="4168775"/>
          <p14:tracePt t="35185" x="1546225" y="4179888"/>
          <p14:tracePt t="35188" x="1549400" y="4191000"/>
          <p14:tracePt t="35195" x="1554163" y="4206875"/>
          <p14:tracePt t="35204" x="1565275" y="4217988"/>
          <p14:tracePt t="35209" x="1573213" y="4232275"/>
          <p14:tracePt t="35220" x="1584325" y="4251325"/>
          <p14:tracePt t="35223" x="1595438" y="4273550"/>
          <p14:tracePt t="35231" x="1606550" y="4292600"/>
          <p14:tracePt t="35238" x="1622425" y="4308475"/>
          <p14:tracePt t="35245" x="1636713" y="4335463"/>
          <p14:tracePt t="35254" x="1652588" y="4346575"/>
          <p14:tracePt t="35259" x="1670050" y="4365625"/>
          <p14:tracePt t="35267" x="1704975" y="4391025"/>
          <p14:tracePt t="35273" x="1731963" y="4406900"/>
          <p14:tracePt t="35284" x="1776413" y="4425950"/>
          <p14:tracePt t="35288" x="1828800" y="4451350"/>
          <p14:tracePt t="35295" x="1874838" y="4481513"/>
          <p14:tracePt t="35304" x="1927225" y="4505325"/>
          <p14:tracePt t="35309" x="1992313" y="4527550"/>
          <p14:tracePt t="35318" x="2066925" y="4560888"/>
          <p14:tracePt t="35324" x="2120900" y="4576763"/>
          <p14:tracePt t="35331" x="2181225" y="4591050"/>
          <p14:tracePt t="35338" x="2244725" y="4598988"/>
          <p14:tracePt t="35345" x="2293938" y="4606925"/>
          <p14:tracePt t="35354" x="2328863" y="4614863"/>
          <p14:tracePt t="35359" x="2373313" y="4625975"/>
          <p14:tracePt t="35367" x="2403475" y="4625975"/>
          <p14:tracePt t="35373" x="2446338" y="4625975"/>
          <p14:tracePt t="35380" x="2487613" y="4625975"/>
          <p14:tracePt t="35388" x="2536825" y="4625975"/>
          <p14:tracePt t="35395" x="2589213" y="4625975"/>
          <p14:tracePt t="35403" x="2630488" y="4618038"/>
          <p14:tracePt t="35409" x="2690813" y="4610100"/>
          <p14:tracePt t="35417" x="2763838" y="4598988"/>
          <p14:tracePt t="35423" x="2846388" y="4591050"/>
          <p14:tracePt t="35431" x="2925763" y="4584700"/>
          <p14:tracePt t="35438" x="2997200" y="4576763"/>
          <p14:tracePt t="35444" x="3068638" y="4568825"/>
          <p14:tracePt t="35453" x="3122613" y="4560888"/>
          <p14:tracePt t="35459" x="3194050" y="4554538"/>
          <p14:tracePt t="35467" x="3246438" y="4538663"/>
          <p14:tracePt t="35473" x="3300413" y="4530725"/>
          <p14:tracePt t="35483" x="3341688" y="4524375"/>
          <p14:tracePt t="35488" x="3382963" y="4516438"/>
          <p14:tracePt t="35495" x="3413125" y="4516438"/>
          <p14:tracePt t="35504" x="3454400" y="4508500"/>
          <p14:tracePt t="35509" x="3500438" y="4500563"/>
          <p14:tracePt t="35517" x="3530600" y="4497388"/>
          <p14:tracePt t="35523" x="3571875" y="4497388"/>
          <p14:tracePt t="35532" x="3606800" y="4489450"/>
          <p14:tracePt t="35538" x="3648075" y="4489450"/>
          <p14:tracePt t="35545" x="3670300" y="4489450"/>
          <p14:tracePt t="35553" x="3700463" y="4489450"/>
          <p14:tracePt t="35559" x="3722688" y="4489450"/>
          <p14:tracePt t="35567" x="3738563" y="4489450"/>
          <p14:tracePt t="35574" x="3760788" y="4481513"/>
          <p14:tracePt t="35583" x="3776663" y="4481513"/>
          <p14:tracePt t="35588" x="3787775" y="4481513"/>
          <p14:tracePt t="35595" x="3802063" y="4481513"/>
          <p14:tracePt t="35603" x="3814763" y="4481513"/>
          <p14:tracePt t="35610" x="3817938" y="4481513"/>
          <p14:tracePt t="35617" x="3821113" y="4481513"/>
          <p14:tracePt t="35624" x="3825875" y="4481513"/>
          <p14:tracePt t="35632" x="3829050" y="4481513"/>
          <p14:tracePt t="35638" x="3832225" y="4481513"/>
          <p14:tracePt t="35645" x="3840163" y="4481513"/>
          <p14:tracePt t="35653" x="3851275" y="4475163"/>
          <p14:tracePt t="35660" x="3863975" y="4467225"/>
          <p14:tracePt t="35667" x="3875088" y="4462463"/>
          <p14:tracePt t="35674" x="3889375" y="4459288"/>
          <p14:tracePt t="35683" x="3908425" y="4451350"/>
          <p14:tracePt t="35688" x="3916363" y="4448175"/>
          <p14:tracePt t="35696" x="3927475" y="4440238"/>
          <p14:tracePt t="35703" x="3938588" y="4432300"/>
          <p14:tracePt t="35710" x="3957638" y="4406900"/>
          <p14:tracePt t="35718" x="3968750" y="4387850"/>
          <p14:tracePt t="35724" x="3979863" y="4371975"/>
          <p14:tracePt t="35733" x="3990975" y="4349750"/>
          <p14:tracePt t="35738" x="3998913" y="4330700"/>
          <p14:tracePt t="35745" x="4003675" y="4319588"/>
          <p14:tracePt t="35753" x="4003675" y="4311650"/>
          <p14:tracePt t="35760" x="4003675" y="4297363"/>
          <p14:tracePt t="35768" x="4003675" y="4292600"/>
          <p14:tracePt t="35774" x="4003675" y="4286250"/>
          <p14:tracePt t="35786" x="4003675" y="4281488"/>
          <p14:tracePt t="35789" x="4003675" y="4278313"/>
          <p14:tracePt t="35796" x="4003675" y="4273550"/>
          <p14:tracePt t="35804" x="4003675" y="4270375"/>
          <p14:tracePt t="35811" x="3998913" y="4259263"/>
          <p14:tracePt t="35818" x="3990975" y="4243388"/>
          <p14:tracePt t="35825" x="3979863" y="4232275"/>
          <p14:tracePt t="35834" x="3968750" y="4221163"/>
          <p14:tracePt t="35839" x="3946525" y="4202113"/>
          <p14:tracePt t="35846" x="3927475" y="4187825"/>
          <p14:tracePt t="35855" x="3911600" y="4176713"/>
          <p14:tracePt t="35860" x="3886200" y="4160838"/>
          <p14:tracePt t="35868" x="3878263" y="4152900"/>
          <p14:tracePt t="35875" x="3867150" y="4133850"/>
          <p14:tracePt t="35886" x="3856038" y="4122738"/>
          <p14:tracePt t="35890" x="3836988" y="4111625"/>
          <p14:tracePt t="35897" x="3825875" y="4100513"/>
          <p14:tracePt t="35905" x="3814763" y="4092575"/>
          <p14:tracePt t="35911" x="3806825" y="4073525"/>
          <p14:tracePt t="35918" x="3795713" y="4062413"/>
          <p14:tracePt t="35924" x="3776663" y="4051300"/>
          <p14:tracePt t="35933" x="3760788" y="4040188"/>
          <p14:tracePt t="35939" x="3741738" y="4024313"/>
          <p14:tracePt t="35952" x="3716338" y="4010025"/>
          <p14:tracePt t="35954" x="3692525" y="3998913"/>
          <p14:tracePt t="35960" x="3648075" y="3975100"/>
          <p14:tracePt t="35968" x="3613150" y="3956050"/>
          <p14:tracePt t="35974" x="3568700" y="3941763"/>
          <p14:tracePt t="35984" x="3538538" y="3933825"/>
          <p14:tracePt t="35989" x="3492500" y="3925888"/>
          <p14:tracePt t="35996" x="3462338" y="3919538"/>
          <p14:tracePt t="36004" x="3417888" y="3914775"/>
          <p14:tracePt t="36010" x="3375025" y="3908425"/>
          <p14:tracePt t="36018" x="3344863" y="3900488"/>
          <p14:tracePt t="36025" x="3300413" y="3892550"/>
          <p14:tracePt t="36033" x="3276600" y="3881438"/>
          <p14:tracePt t="36039" x="3243263" y="3873500"/>
          <p14:tracePt t="36046" x="3213100" y="3873500"/>
          <p14:tracePt t="36054" x="3171825" y="3873500"/>
          <p14:tracePt t="36061" x="3141663" y="3873500"/>
          <p14:tracePt t="36068" x="3100388" y="3873500"/>
          <p14:tracePt t="36075" x="3057525" y="3873500"/>
          <p14:tracePt t="36084" x="3008313" y="3873500"/>
          <p14:tracePt t="36089" x="2955925" y="3873500"/>
          <p14:tracePt t="36096" x="2914650" y="3873500"/>
          <p14:tracePt t="36104" x="2865438" y="3873500"/>
          <p14:tracePt t="36111" x="2813050" y="3873500"/>
          <p14:tracePt t="36118" x="2782888" y="3873500"/>
          <p14:tracePt t="36125" x="2740025" y="3873500"/>
          <p14:tracePt t="36133" x="2709863" y="3873500"/>
          <p14:tracePt t="36139" x="2679700" y="3873500"/>
          <p14:tracePt t="36146" x="2660650" y="3873500"/>
          <p14:tracePt t="36154" x="2646363" y="3873500"/>
          <p14:tracePt t="36161" x="2630488" y="3873500"/>
          <p14:tracePt t="36168" x="2619375" y="3873500"/>
          <p14:tracePt t="36175" x="2616200" y="3873500"/>
          <p14:tracePt t="36184" x="2611438" y="3873500"/>
          <p14:tracePt t="36189" x="2608263" y="3873500"/>
          <p14:tracePt t="36197" x="2605088" y="3873500"/>
          <p14:tracePt t="36204" x="2600325" y="3873500"/>
          <p14:tracePt t="36211" x="2600325" y="3870325"/>
          <p14:tracePt t="36218" x="2600325" y="3865563"/>
          <p14:tracePt t="36239" x="2600325" y="3862388"/>
          <p14:tracePt t="36261" x="2600325" y="3854450"/>
          <p14:tracePt t="36270" x="2605088" y="3851275"/>
          <p14:tracePt t="36276" x="2611438" y="3846513"/>
          <p14:tracePt t="36288" x="2624138" y="3843338"/>
          <p14:tracePt t="36292" x="2649538" y="3832225"/>
          <p14:tracePt t="36299" x="2665413" y="3824288"/>
          <p14:tracePt t="36306" x="2687638" y="3821113"/>
          <p14:tracePt t="36312" x="2720975" y="3813175"/>
          <p14:tracePt t="36320" x="2736850" y="3805238"/>
          <p14:tracePt t="36326" x="2767013" y="3802063"/>
          <p14:tracePt t="36333" x="2794000" y="3794125"/>
          <p14:tracePt t="36340" x="2816225" y="3790950"/>
          <p14:tracePt t="36347" x="2857500" y="3783013"/>
          <p14:tracePt t="36355" x="2884488" y="3763963"/>
          <p14:tracePt t="36362" x="2925763" y="3756025"/>
          <p14:tracePt t="36370" x="2947988" y="3749675"/>
          <p14:tracePt t="36376" x="2971800" y="3744913"/>
          <p14:tracePt t="36383" x="2989263" y="3736975"/>
          <p14:tracePt t="36389" x="3001963" y="3733800"/>
          <p14:tracePt t="36397" x="3005138" y="3730625"/>
          <p14:tracePt t="36404" x="3013075" y="3730625"/>
          <p14:tracePt t="36411" x="3016250" y="3730625"/>
          <p14:tracePt t="36934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Method of computing weights relative to estimate covariance traces</a:t>
            </a:r>
          </a:p>
          <a:p>
            <a:r>
              <a:rPr lang="en-AU" dirty="0"/>
              <a:t>Avoids expensive non-linear minimisation by approximation</a:t>
            </a:r>
          </a:p>
          <a:p>
            <a:r>
              <a:rPr lang="en-AU" dirty="0"/>
              <a:t>Given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Solve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en-AU" dirty="0"/>
              <a:t>Fast Covariance Intersection (FCI)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B7EDB9-4F81-4324-B653-C61F465598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345878"/>
            <a:ext cx="1676400" cy="216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648F64-559D-4772-8B2D-21616B51AD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87" y="3302397"/>
            <a:ext cx="4685026" cy="89930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5C2FFA8-A692-4896-9B58-8324E1568A0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4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30"/>
    </mc:Choice>
    <mc:Fallback xmlns="">
      <p:transition spd="slow" advTm="41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90" x="7624763" y="2297113"/>
          <p14:tracePt t="17296" x="7504113" y="2392363"/>
          <p14:tracePt t="17305" x="7239000" y="2543175"/>
          <p14:tracePt t="17310" x="7023100" y="2644775"/>
          <p14:tracePt t="17316" x="6770688" y="2751138"/>
          <p14:tracePt t="17324" x="6554788" y="2852738"/>
          <p14:tracePt t="17330" x="6380163" y="2921000"/>
          <p14:tracePt t="17338" x="6240463" y="2951163"/>
          <p14:tracePt t="17345" x="6086475" y="2974975"/>
          <p14:tracePt t="17354" x="5988050" y="2981325"/>
          <p14:tracePt t="17360" x="5903913" y="2981325"/>
          <p14:tracePt t="17366" x="5824538" y="2978150"/>
          <p14:tracePt t="17377" x="5753100" y="2959100"/>
          <p14:tracePt t="17380" x="5700713" y="2943225"/>
          <p14:tracePt t="17389" x="5635625" y="2921000"/>
          <p14:tracePt t="17395" x="5591175" y="2906713"/>
          <p14:tracePt t="17404" x="5567363" y="2901950"/>
          <p14:tracePt t="17410" x="5556250" y="2895600"/>
          <p14:tracePt t="17416" x="5541963" y="2890838"/>
          <p14:tracePt t="17426" x="5537200" y="2890838"/>
          <p14:tracePt t="17431" x="5534025" y="2887663"/>
          <p14:tracePt t="17438" x="5530850" y="2887663"/>
          <p14:tracePt t="17445" x="5522913" y="2887663"/>
          <p14:tracePt t="17454" x="5518150" y="2887663"/>
          <p14:tracePt t="17547" x="5514975" y="2887663"/>
          <p14:tracePt t="17555" x="5511800" y="2887663"/>
          <p14:tracePt t="17563" x="5495925" y="2887663"/>
          <p14:tracePt t="17568" x="5473700" y="2887663"/>
          <p14:tracePt t="17576" x="5427663" y="2879725"/>
          <p14:tracePt t="17581" x="5386388" y="2871788"/>
          <p14:tracePt t="17590" x="5322888" y="2849563"/>
          <p14:tracePt t="17595" x="5265738" y="2827338"/>
          <p14:tracePt t="17604" x="5224463" y="2803525"/>
          <p14:tracePt t="17609" x="5178425" y="2773363"/>
          <p14:tracePt t="17616" x="5129213" y="2736850"/>
          <p14:tracePt t="17624" x="5091113" y="2687638"/>
          <p14:tracePt t="17630" x="5054600" y="2641600"/>
          <p14:tracePt t="17637" x="5024438" y="2589213"/>
          <p14:tracePt t="17644" x="5000625" y="2551113"/>
          <p14:tracePt t="17652" x="4981575" y="2524125"/>
          <p14:tracePt t="17658" x="4970463" y="2501900"/>
          <p14:tracePt t="17666" x="4962525" y="2479675"/>
          <p14:tracePt t="17674" x="4959350" y="2460625"/>
          <p14:tracePt t="17681" x="4951413" y="2449513"/>
          <p14:tracePt t="17689" x="4948238" y="2433638"/>
          <p14:tracePt t="17695" x="4948238" y="2422525"/>
          <p14:tracePt t="17703" x="4948238" y="2414588"/>
          <p14:tracePt t="17709" x="4948238" y="2392363"/>
          <p14:tracePt t="17716" x="4970463" y="2354263"/>
          <p14:tracePt t="17724" x="5000625" y="2320925"/>
          <p14:tracePt t="17731" x="5030788" y="2263775"/>
          <p14:tracePt t="17739" x="5060950" y="2211388"/>
          <p14:tracePt t="17747" x="5099050" y="2165350"/>
          <p14:tracePt t="17753" x="5133975" y="2108200"/>
          <p14:tracePt t="17759" x="5159375" y="2082800"/>
          <p14:tracePt t="17767" x="5170488" y="2055813"/>
          <p14:tracePt t="17774" x="5175250" y="2044700"/>
          <p14:tracePt t="17781" x="5175250" y="2036763"/>
          <p14:tracePt t="17789" x="5175250" y="2033588"/>
          <p14:tracePt t="17795" x="5175250" y="2028825"/>
          <p14:tracePt t="17803" x="5175250" y="2025650"/>
          <p14:tracePt t="17809" x="5170488" y="2014538"/>
          <p14:tracePt t="17817" x="5159375" y="2009775"/>
          <p14:tracePt t="17824" x="5129213" y="2003425"/>
          <p14:tracePt t="17831" x="5095875" y="1987550"/>
          <p14:tracePt t="17839" x="5035550" y="1973263"/>
          <p14:tracePt t="17848" x="4951413" y="1957388"/>
          <p14:tracePt t="17853" x="4868863" y="1930400"/>
          <p14:tracePt t="17860" x="4778375" y="1916113"/>
          <p14:tracePt t="17867" x="4675188" y="1897063"/>
          <p14:tracePt t="17876" x="4573588" y="1882775"/>
          <p14:tracePt t="17880" x="4483100" y="1874838"/>
          <p14:tracePt t="17889" x="4392613" y="1855788"/>
          <p14:tracePt t="17895" x="4310063" y="1847850"/>
          <p14:tracePt t="17902" x="4237038" y="1839913"/>
          <p14:tracePt t="17909" x="4187825" y="1833563"/>
          <p14:tracePt t="17916" x="4127500" y="1833563"/>
          <p14:tracePt t="17924" x="4075113" y="1833563"/>
          <p14:tracePt t="17930" x="4044950" y="1833563"/>
          <p14:tracePt t="17939" x="4003675" y="1833563"/>
          <p14:tracePt t="17946" x="3979863" y="1833563"/>
          <p14:tracePt t="17952" x="3949700" y="1833563"/>
          <p14:tracePt t="17959" x="3935413" y="1833563"/>
          <p14:tracePt t="17966" x="3919538" y="1833563"/>
          <p14:tracePt t="17974" x="3897313" y="1833563"/>
          <p14:tracePt t="17980" x="3878263" y="1836738"/>
          <p14:tracePt t="17988" x="3863975" y="1836738"/>
          <p14:tracePt t="17995" x="3848100" y="1839913"/>
          <p14:tracePt t="18002" x="3836988" y="1844675"/>
          <p14:tracePt t="18009" x="3825875" y="1844675"/>
          <p14:tracePt t="18016" x="3814763" y="1855788"/>
          <p14:tracePt t="18024" x="3798888" y="1855788"/>
          <p14:tracePt t="18031" x="3787775" y="1863725"/>
          <p14:tracePt t="18039" x="3784600" y="1863725"/>
          <p14:tracePt t="18045" x="3779838" y="1866900"/>
          <p14:tracePt t="18052" x="3776663" y="1870075"/>
          <p14:tracePt t="18059" x="3768725" y="1870075"/>
          <p14:tracePt t="18067" x="3749675" y="1874838"/>
          <p14:tracePt t="18074" x="3738563" y="1882775"/>
          <p14:tracePt t="18081" x="3730625" y="1885950"/>
          <p14:tracePt t="18089" x="3719513" y="1893888"/>
          <p14:tracePt t="18095" x="3697288" y="1897063"/>
          <p14:tracePt t="18102" x="3678238" y="1908175"/>
          <p14:tracePt t="18109" x="3662363" y="1919288"/>
          <p14:tracePt t="18117" x="3651250" y="1924050"/>
          <p14:tracePt t="18124" x="3629025" y="1938338"/>
          <p14:tracePt t="18131" x="3617913" y="1946275"/>
          <p14:tracePt t="18141" x="3606800" y="1965325"/>
          <p14:tracePt t="18146" x="3594100" y="1976438"/>
          <p14:tracePt t="18154" x="3579813" y="1987550"/>
          <p14:tracePt t="18160" x="3568700" y="1998663"/>
          <p14:tracePt t="18168" x="3557588" y="2006600"/>
          <p14:tracePt t="18175" x="3546475" y="2025650"/>
          <p14:tracePt t="18181" x="3527425" y="2036763"/>
          <p14:tracePt t="18191" x="3519488" y="2047875"/>
          <p14:tracePt t="18196" x="3508375" y="2063750"/>
          <p14:tracePt t="18204" x="3492500" y="2089150"/>
          <p14:tracePt t="18210" x="3481388" y="2105025"/>
          <p14:tracePt t="18218" x="3467100" y="2124075"/>
          <p14:tracePt t="18225" x="3451225" y="2146300"/>
          <p14:tracePt t="18242" x="3443288" y="2181225"/>
          <p14:tracePt t="18245" x="3435350" y="2203450"/>
          <p14:tracePt t="18253" x="3432175" y="2222500"/>
          <p14:tracePt t="18260" x="3424238" y="2244725"/>
          <p14:tracePt t="18267" x="3413125" y="2266950"/>
          <p14:tracePt t="18274" x="3405188" y="2293938"/>
          <p14:tracePt t="18281" x="3398838" y="2324100"/>
          <p14:tracePt t="18289" x="3394075" y="2343150"/>
          <p14:tracePt t="18296" x="3394075" y="2357438"/>
          <p14:tracePt t="18303" x="3394075" y="2381250"/>
          <p14:tracePt t="18310" x="3394075" y="2395538"/>
          <p14:tracePt t="18317" x="3394075" y="2411413"/>
          <p14:tracePt t="18325" x="3394075" y="2430463"/>
          <p14:tracePt t="18335" x="3394075" y="2444750"/>
          <p14:tracePt t="18339" x="3402013" y="2463800"/>
          <p14:tracePt t="18346" x="3405188" y="2486025"/>
          <p14:tracePt t="18353" x="3424238" y="2501900"/>
          <p14:tracePt t="18360" x="3443288" y="2528888"/>
          <p14:tracePt t="18367" x="3467100" y="2565400"/>
          <p14:tracePt t="18375" x="3484563" y="2592388"/>
          <p14:tracePt t="18381" x="3503613" y="2608263"/>
          <p14:tracePt t="18389" x="3514725" y="2633663"/>
          <p14:tracePt t="18396" x="3527425" y="2649538"/>
          <p14:tracePt t="18403" x="3546475" y="2668588"/>
          <p14:tracePt t="18410" x="3557588" y="2682875"/>
          <p14:tracePt t="18417" x="3563938" y="2693988"/>
          <p14:tracePt t="18425" x="3571875" y="2706688"/>
          <p14:tracePt t="18431" x="3582988" y="2717800"/>
          <p14:tracePt t="18439" x="3598863" y="2732088"/>
          <p14:tracePt t="18446" x="3609975" y="2743200"/>
          <p14:tracePt t="18453" x="3629025" y="2754313"/>
          <p14:tracePt t="18460" x="3643313" y="2767013"/>
          <p14:tracePt t="18468" x="3678238" y="2781300"/>
          <p14:tracePt t="18475" x="3705225" y="2808288"/>
          <p14:tracePt t="18482" x="3738563" y="2827338"/>
          <p14:tracePt t="18489" x="3771900" y="2849563"/>
          <p14:tracePt t="18496" x="3817938" y="2879725"/>
          <p14:tracePt t="18503" x="3844925" y="2898775"/>
          <p14:tracePt t="18510" x="3889375" y="2913063"/>
          <p14:tracePt t="18518" x="3916363" y="2932113"/>
          <p14:tracePt t="18525" x="3957638" y="2947988"/>
          <p14:tracePt t="18532" x="3990975" y="2962275"/>
          <p14:tracePt t="18539" x="4037013" y="2970213"/>
          <p14:tracePt t="18546" x="4086225" y="2978150"/>
          <p14:tracePt t="18553" x="4138613" y="2986088"/>
          <p14:tracePt t="18560" x="4211638" y="2992438"/>
          <p14:tracePt t="18568" x="4283075" y="3008313"/>
          <p14:tracePt t="18575" x="4365625" y="3016250"/>
          <p14:tracePt t="18582" x="4456113" y="3022600"/>
          <p14:tracePt t="18590" x="4554538" y="3030538"/>
          <p14:tracePt t="18596" x="4638675" y="3041650"/>
          <p14:tracePt t="18604" x="4740275" y="3049588"/>
          <p14:tracePt t="18610" x="4830763" y="3057525"/>
          <p14:tracePt t="18618" x="4910138" y="3057525"/>
          <p14:tracePt t="18625" x="4989513" y="3057525"/>
          <p14:tracePt t="18633" x="5080000" y="3054350"/>
          <p14:tracePt t="18642" x="5170488" y="3046413"/>
          <p14:tracePt t="18647" x="5262563" y="3035300"/>
          <p14:tracePt t="18656" x="5353050" y="3027363"/>
          <p14:tracePt t="18661" x="5435600" y="3019425"/>
          <p14:tracePt t="18668" x="5526088" y="2992438"/>
          <p14:tracePt t="18675" x="5610225" y="2986088"/>
          <p14:tracePt t="18682" x="5700713" y="2970213"/>
          <p14:tracePt t="18690" x="5791200" y="2951163"/>
          <p14:tracePt t="18696" x="5873750" y="2943225"/>
          <p14:tracePt t="18704" x="5953125" y="2936875"/>
          <p14:tracePt t="18711" x="6026150" y="2928938"/>
          <p14:tracePt t="18719" x="6097588" y="2913063"/>
          <p14:tracePt t="18725" x="6157913" y="2906713"/>
          <p14:tracePt t="18732" x="6210300" y="2906713"/>
          <p14:tracePt t="18740" x="6234113" y="2898775"/>
          <p14:tracePt t="18746" x="6256338" y="2898775"/>
          <p14:tracePt t="18754" x="6286500" y="2895600"/>
          <p14:tracePt t="18761" x="6308725" y="2895600"/>
          <p14:tracePt t="18769" x="6330950" y="2895600"/>
          <p14:tracePt t="18775" x="6343650" y="2895600"/>
          <p14:tracePt t="18782" x="6346825" y="2895600"/>
          <p14:tracePt t="18791" x="6350000" y="2895600"/>
          <p14:tracePt t="18797" x="6354763" y="2895600"/>
          <p14:tracePt t="18840" x="6354763" y="2898775"/>
          <p14:tracePt t="18848" x="6354763" y="2901950"/>
          <p14:tracePt t="18854" x="6354763" y="2909888"/>
          <p14:tracePt t="18861" x="6354763" y="2917825"/>
          <p14:tracePt t="18870" x="6354763" y="2921000"/>
          <p14:tracePt t="18882" x="6354763" y="2925763"/>
          <p14:tracePt t="18904" x="6354763" y="2928938"/>
          <p14:tracePt t="19154" x="6418263" y="2928938"/>
          <p14:tracePt t="19161" x="6497638" y="2928938"/>
          <p14:tracePt t="19169" x="6577013" y="2936875"/>
          <p14:tracePt t="19176" x="6661150" y="2951163"/>
          <p14:tracePt t="19183" x="6740525" y="2962275"/>
          <p14:tracePt t="19191" x="6823075" y="2970213"/>
          <p14:tracePt t="19197" x="6894513" y="2986088"/>
          <p14:tracePt t="19205" x="6948488" y="2992438"/>
          <p14:tracePt t="19211" x="6989763" y="3000375"/>
          <p14:tracePt t="19220" x="7023100" y="3008313"/>
          <p14:tracePt t="19226" x="7053263" y="3011488"/>
          <p14:tracePt t="19241" x="7102475" y="3030538"/>
          <p14:tracePt t="19247" x="7124700" y="3038475"/>
          <p14:tracePt t="19255" x="7151688" y="3041650"/>
          <p14:tracePt t="19261" x="7167563" y="3054350"/>
          <p14:tracePt t="19270" x="7197725" y="3068638"/>
          <p14:tracePt t="19276" x="7219950" y="3095625"/>
          <p14:tracePt t="19283" x="7246938" y="3114675"/>
          <p14:tracePt t="19291" x="7261225" y="3128963"/>
          <p14:tracePt t="19297" x="7277100" y="3163888"/>
          <p14:tracePt t="19305" x="7288213" y="3181350"/>
          <p14:tracePt t="19311" x="7302500" y="3200400"/>
          <p14:tracePt t="19320" x="7310438" y="3208338"/>
          <p14:tracePt t="19326" x="7315200" y="3227388"/>
          <p14:tracePt t="19333" x="7321550" y="3235325"/>
          <p14:tracePt t="19342" x="7321550" y="3243263"/>
          <p14:tracePt t="19347" x="7321550" y="3246438"/>
          <p14:tracePt t="19356" x="7321550" y="3249613"/>
          <p14:tracePt t="19362" x="7321550" y="3254375"/>
          <p14:tracePt t="19370" x="7321550" y="3257550"/>
          <p14:tracePt t="19376" x="7321550" y="3265488"/>
          <p14:tracePt t="19383" x="7321550" y="3273425"/>
          <p14:tracePt t="19391" x="7321550" y="3276600"/>
          <p14:tracePt t="19397" x="7321550" y="3279775"/>
          <p14:tracePt t="19405" x="7321550" y="3284538"/>
          <p14:tracePt t="19412" x="7321550" y="3287713"/>
          <p14:tracePt t="19420" x="7321550" y="3292475"/>
          <p14:tracePt t="19472" x="7326313" y="3292475"/>
          <p14:tracePt t="19542" x="7329488" y="3292475"/>
          <p14:tracePt t="19550" x="7332663" y="3295650"/>
          <p14:tracePt t="19558" x="7337425" y="3303588"/>
          <p14:tracePt t="19564" x="7340600" y="3309938"/>
          <p14:tracePt t="19571" x="7351713" y="3314700"/>
          <p14:tracePt t="19577" x="7351713" y="3322638"/>
          <p14:tracePt t="19583" x="7356475" y="3325813"/>
          <p14:tracePt t="19592" x="7362825" y="3333750"/>
          <p14:tracePt t="19598" x="7367588" y="3344863"/>
          <p14:tracePt t="19606" x="7378700" y="3375025"/>
          <p14:tracePt t="19612" x="7400925" y="3402013"/>
          <p14:tracePt t="19621" x="7431088" y="3446463"/>
          <p14:tracePt t="19627" x="7450138" y="3473450"/>
          <p14:tracePt t="19634" x="7469188" y="3511550"/>
          <p14:tracePt t="19644" x="7488238" y="3525838"/>
          <p14:tracePt t="19648" x="7499350" y="3544888"/>
          <p14:tracePt t="19655" x="7504113" y="3560763"/>
          <p14:tracePt t="19662" x="7510463" y="3571875"/>
          <p14:tracePt t="19670" x="7515225" y="3575050"/>
          <p14:tracePt t="19676" x="7515225" y="3578225"/>
          <p14:tracePt t="19683" x="7515225" y="3582988"/>
          <p14:tracePt t="19691" x="7515225" y="3586163"/>
          <p14:tracePt t="19698" x="7515225" y="3597275"/>
          <p14:tracePt t="19705" x="7518400" y="3621088"/>
          <p14:tracePt t="19712" x="7518400" y="3643313"/>
          <p14:tracePt t="19720" x="7518400" y="3673475"/>
          <p14:tracePt t="19726" x="7518400" y="3695700"/>
          <p14:tracePt t="19734" x="7518400" y="3711575"/>
          <p14:tracePt t="19741" x="7518400" y="3733800"/>
          <p14:tracePt t="19749" x="7518400" y="3744913"/>
          <p14:tracePt t="19755" x="7518400" y="3752850"/>
          <p14:tracePt t="19762" x="7518400" y="3763963"/>
          <p14:tracePt t="19770" x="7518400" y="3767138"/>
          <p14:tracePt t="19776" x="7518400" y="3771900"/>
          <p14:tracePt t="19783" x="7518400" y="3783013"/>
          <p14:tracePt t="19791" x="7518400" y="3786188"/>
          <p14:tracePt t="19798" x="7518400" y="3790950"/>
          <p14:tracePt t="19805" x="7518400" y="3794125"/>
          <p14:tracePt t="19812" x="7518400" y="3798888"/>
          <p14:tracePt t="19820" x="7518400" y="3802063"/>
          <p14:tracePt t="19826" x="7515225" y="3805238"/>
          <p14:tracePt t="19834" x="7510463" y="3813175"/>
          <p14:tracePt t="19841" x="7507288" y="3824288"/>
          <p14:tracePt t="19848" x="7499350" y="3835400"/>
          <p14:tracePt t="19855" x="7496175" y="3854450"/>
          <p14:tracePt t="19862" x="7485063" y="3870325"/>
          <p14:tracePt t="19870" x="7477125" y="3892550"/>
          <p14:tracePt t="19876" x="7473950" y="3911600"/>
          <p14:tracePt t="19884" x="7466013" y="3925888"/>
          <p14:tracePt t="19891" x="7461250" y="3949700"/>
          <p14:tracePt t="19898" x="7454900" y="3968750"/>
          <p14:tracePt t="19906" x="7450138" y="3983038"/>
          <p14:tracePt t="19912" x="7439025" y="4013200"/>
          <p14:tracePt t="19920" x="7416800" y="4040188"/>
          <p14:tracePt t="19926" x="7397750" y="4084638"/>
          <p14:tracePt t="19934" x="7375525" y="4119563"/>
          <p14:tracePt t="19941" x="7359650" y="4152900"/>
          <p14:tracePt t="19948" x="7340600" y="4179888"/>
          <p14:tracePt t="19956" x="7326313" y="4213225"/>
          <p14:tracePt t="19963" x="7315200" y="4240213"/>
          <p14:tracePt t="19970" x="7302500" y="4259263"/>
          <p14:tracePt t="19977" x="7283450" y="4281488"/>
          <p14:tracePt t="19984" x="7272338" y="4292600"/>
          <p14:tracePt t="19991" x="7265988" y="4305300"/>
          <p14:tracePt t="19998" x="7253288" y="4316413"/>
          <p14:tracePt t="20006" x="7242175" y="4330700"/>
          <p14:tracePt t="20012" x="7223125" y="4341813"/>
          <p14:tracePt t="20020" x="7212013" y="4352925"/>
          <p14:tracePt t="20027" x="7204075" y="4365625"/>
          <p14:tracePt t="20034" x="7192963" y="4376738"/>
          <p14:tracePt t="20041" x="7167563" y="4395788"/>
          <p14:tracePt t="20049" x="7151688" y="4406900"/>
          <p14:tracePt t="20056" x="7124700" y="4418013"/>
          <p14:tracePt t="20063" x="7091363" y="4429125"/>
          <p14:tracePt t="20070" x="7058025" y="4451350"/>
          <p14:tracePt t="20077" x="7004050" y="4467225"/>
          <p14:tracePt t="20084" x="6959600" y="4481513"/>
          <p14:tracePt t="20091" x="6899275" y="4497388"/>
          <p14:tracePt t="20098" x="6845300" y="4511675"/>
          <p14:tracePt t="20106" x="6773863" y="4527550"/>
          <p14:tracePt t="20113" x="6678613" y="4538663"/>
          <p14:tracePt t="20120" x="6588125" y="4546600"/>
          <p14:tracePt t="20127" x="6489700" y="4546600"/>
          <p14:tracePt t="20134" x="6392863" y="4546600"/>
          <p14:tracePt t="20142" x="6278563" y="4546600"/>
          <p14:tracePt t="20149" x="6169025" y="4538663"/>
          <p14:tracePt t="20156" x="6051550" y="4511675"/>
          <p14:tracePt t="20163" x="5953125" y="4505325"/>
          <p14:tracePt t="20170" x="5843588" y="4497388"/>
          <p14:tracePt t="20177" x="5753100" y="4489450"/>
          <p14:tracePt t="20184" x="5670550" y="4481513"/>
          <p14:tracePt t="20192" x="5580063" y="4470400"/>
          <p14:tracePt t="20198" x="5487988" y="4470400"/>
          <p14:tracePt t="20206" x="5408613" y="4462463"/>
          <p14:tracePt t="20213" x="5337175" y="4456113"/>
          <p14:tracePt t="20220" x="5265738" y="4456113"/>
          <p14:tracePt t="20227" x="5205413" y="4456113"/>
          <p14:tracePt t="20239" x="5133975" y="4448175"/>
          <p14:tracePt t="20242" x="5060950" y="4432300"/>
          <p14:tracePt t="20249" x="4989513" y="4425950"/>
          <p14:tracePt t="20256" x="4937125" y="4418013"/>
          <p14:tracePt t="20263" x="4876800" y="4410075"/>
          <p14:tracePt t="20270" x="4816475" y="4402138"/>
          <p14:tracePt t="20277" x="4743450" y="4383088"/>
          <p14:tracePt t="20284" x="4672013" y="4376738"/>
          <p14:tracePt t="20292" x="4600575" y="4368800"/>
          <p14:tracePt t="20299" x="4548188" y="4352925"/>
          <p14:tracePt t="20306" x="4475163" y="4346575"/>
          <p14:tracePt t="20313" x="4403725" y="4338638"/>
          <p14:tracePt t="20320" x="4332288" y="4330700"/>
          <p14:tracePt t="20327" x="4271963" y="4330700"/>
          <p14:tracePt t="20335" x="4222750" y="4330700"/>
          <p14:tracePt t="20342" x="4168775" y="4322763"/>
          <p14:tracePt t="20349" x="4127500" y="4322763"/>
          <p14:tracePt t="20356" x="4105275" y="4322763"/>
          <p14:tracePt t="20363" x="4083050" y="4316413"/>
          <p14:tracePt t="20370" x="4052888" y="4316413"/>
          <p14:tracePt t="20377" x="4029075" y="4316413"/>
          <p14:tracePt t="20385" x="4006850" y="4316413"/>
          <p14:tracePt t="20392" x="3987800" y="4316413"/>
          <p14:tracePt t="20399" x="3973513" y="4316413"/>
          <p14:tracePt t="20406" x="3957638" y="4316413"/>
          <p14:tracePt t="20413" x="3946525" y="4316413"/>
          <p14:tracePt t="20420" x="3938588" y="4316413"/>
          <p14:tracePt t="20427" x="3935413" y="4316413"/>
          <p14:tracePt t="20435" x="3927475" y="4316413"/>
          <p14:tracePt t="20442" x="3924300" y="4316413"/>
          <p14:tracePt t="20449" x="3919538" y="4316413"/>
          <p14:tracePt t="20457" x="3911600" y="4316413"/>
          <p14:tracePt t="20463" x="3908425" y="4316413"/>
          <p14:tracePt t="20471" x="3900488" y="4316413"/>
          <p14:tracePt t="20513" x="3900488" y="4322763"/>
          <p14:tracePt t="20522" x="3900488" y="4327525"/>
          <p14:tracePt t="20529" x="3900488" y="4330700"/>
          <p14:tracePt t="20544" x="3900488" y="4335463"/>
          <p14:tracePt t="20572" x="3900488" y="4341813"/>
          <p14:tracePt t="20578" x="3897313" y="4349750"/>
          <p14:tracePt t="20586" x="3894138" y="4349750"/>
          <p14:tracePt t="20594" x="3889375" y="4349750"/>
          <p14:tracePt t="20600" x="3881438" y="4349750"/>
          <p14:tracePt t="20609" x="3863975" y="4349750"/>
          <p14:tracePt t="20614" x="3856038" y="4352925"/>
          <p14:tracePt t="20622" x="3832225" y="4357688"/>
          <p14:tracePt t="20629" x="3787775" y="4365625"/>
          <p14:tracePt t="20635" x="3746500" y="4371975"/>
          <p14:tracePt t="20643" x="3673475" y="4379913"/>
          <p14:tracePt t="20650" x="3613150" y="4387850"/>
          <p14:tracePt t="20658" x="3549650" y="4414838"/>
          <p14:tracePt t="20664" x="3478213" y="4429125"/>
          <p14:tracePt t="20671" x="3405188" y="4445000"/>
          <p14:tracePt t="20678" x="3333750" y="4459288"/>
          <p14:tracePt t="20685" x="3281363" y="4467225"/>
          <p14:tracePt t="20692" x="3228975" y="4475163"/>
          <p14:tracePt t="20699" x="3175000" y="4489450"/>
          <p14:tracePt t="20707" x="3141663" y="4505325"/>
          <p14:tracePt t="20714" x="3100388" y="4519613"/>
          <p14:tracePt t="20722" x="3073400" y="4524375"/>
          <p14:tracePt t="20728" x="3065463" y="4530725"/>
          <p14:tracePt t="22270" x="2898775" y="4557713"/>
          <p14:tracePt t="22276" x="2600325" y="4598988"/>
          <p14:tracePt t="22284" x="2287588" y="4625975"/>
          <p14:tracePt t="22292" x="2011363" y="4664075"/>
          <p14:tracePt t="22297" x="1738313" y="4678363"/>
          <p14:tracePt t="22303" x="1489075" y="4689475"/>
          <p14:tracePt t="22310" x="1338263" y="4700588"/>
          <p14:tracePt t="22317" x="1193800" y="4700588"/>
          <p14:tracePt t="22324" x="1100138" y="4697413"/>
          <p14:tracePt t="22331" x="1020763" y="4689475"/>
          <p14:tracePt t="22339" x="955675" y="4664075"/>
          <p14:tracePt t="22345" x="914400" y="4648200"/>
          <p14:tracePt t="22353" x="869950" y="4625975"/>
          <p14:tracePt t="22360" x="842963" y="4598988"/>
          <p14:tracePt t="22367" x="793750" y="4535488"/>
          <p14:tracePt t="22375" x="755650" y="4429125"/>
          <p14:tracePt t="22381" x="722313" y="4251325"/>
          <p14:tracePt t="22389" x="722313" y="4043363"/>
          <p14:tracePt t="22395" x="733425" y="3835400"/>
          <p14:tracePt t="22404" x="779463" y="3632200"/>
          <p14:tracePt t="22410" x="820738" y="3487738"/>
          <p14:tracePt t="22417" x="884238" y="3352800"/>
          <p14:tracePt t="22425" x="974725" y="3194050"/>
          <p14:tracePt t="22431" x="1050925" y="3035300"/>
          <p14:tracePt t="22438" x="1130300" y="2928938"/>
          <p14:tracePt t="22445" x="1220788" y="2819400"/>
          <p14:tracePt t="22454" x="1322388" y="2706688"/>
          <p14:tracePt t="22460" x="1439863" y="2589213"/>
          <p14:tracePt t="22468" x="1573213" y="2479675"/>
          <p14:tracePt t="22475" x="1735138" y="2373313"/>
          <p14:tracePt t="22481" x="1882775" y="2274888"/>
          <p14:tracePt t="22488" x="2022475" y="2187575"/>
          <p14:tracePt t="22496" x="2195513" y="2116138"/>
          <p14:tracePt t="22504" x="2366963" y="2047875"/>
          <p14:tracePt t="22510" x="2528888" y="2006600"/>
          <p14:tracePt t="22517" x="2649538" y="1976438"/>
          <p14:tracePt t="22525" x="2770188" y="1949450"/>
          <p14:tracePt t="22531" x="2903538" y="1943100"/>
          <p14:tracePt t="22540" x="3001963" y="1943100"/>
          <p14:tracePt t="22546" x="3092450" y="1946275"/>
          <p14:tracePt t="22554" x="3194050" y="1968500"/>
          <p14:tracePt t="22560" x="3289300" y="1995488"/>
          <p14:tracePt t="22567" x="3387725" y="2014538"/>
          <p14:tracePt t="22575" x="3451225" y="2028825"/>
          <p14:tracePt t="22581" x="3522663" y="2052638"/>
          <p14:tracePt t="22589" x="3587750" y="2066925"/>
          <p14:tracePt t="22596" x="3651250" y="2082800"/>
          <p14:tracePt t="22604" x="3711575" y="2089150"/>
          <p14:tracePt t="22610" x="3752850" y="2105025"/>
          <p14:tracePt t="22617" x="3798888" y="2120900"/>
          <p14:tracePt t="22625" x="3832225" y="2143125"/>
          <p14:tracePt t="22632" x="3867150" y="2154238"/>
          <p14:tracePt t="22640" x="3900488" y="2168525"/>
          <p14:tracePt t="22646" x="3946525" y="2192338"/>
          <p14:tracePt t="22654" x="3973513" y="2217738"/>
          <p14:tracePt t="22660" x="4010025" y="2241550"/>
          <p14:tracePt t="22667" x="4037013" y="2260600"/>
          <p14:tracePt t="22675" x="4070350" y="2282825"/>
          <p14:tracePt t="22682" x="4089400" y="2293938"/>
          <p14:tracePt t="22689" x="4105275" y="2305050"/>
          <p14:tracePt t="22696" x="4116388" y="2309813"/>
          <p14:tracePt t="22704" x="4132263" y="2312988"/>
          <p14:tracePt t="22710" x="4135438" y="2320925"/>
          <p14:tracePt t="22717" x="4138613" y="2320925"/>
          <p14:tracePt t="22725" x="4146550" y="2320925"/>
          <p14:tracePt t="22732" x="4151313" y="2320925"/>
          <p14:tracePt t="22740" x="4154488" y="2320925"/>
          <p14:tracePt t="22746" x="4157663" y="2320925"/>
          <p14:tracePt t="22754" x="4162425" y="2320925"/>
          <p14:tracePt t="22760" x="4173538" y="2320925"/>
          <p14:tracePt t="22767" x="4176713" y="2320925"/>
          <p14:tracePt t="22775" x="4181475" y="2320925"/>
          <p14:tracePt t="22782" x="4184650" y="2320925"/>
          <p14:tracePt t="22790" x="4187825" y="2320925"/>
          <p14:tracePt t="22796" x="4195763" y="2320925"/>
          <p14:tracePt t="22804" x="4206875" y="2320925"/>
          <p14:tracePt t="22810" x="4222750" y="2316163"/>
          <p14:tracePt t="22817" x="4241800" y="2312988"/>
          <p14:tracePt t="22826" x="4256088" y="2305050"/>
          <p14:tracePt t="22832" x="4278313" y="2301875"/>
          <p14:tracePt t="22841" x="4305300" y="2293938"/>
          <p14:tracePt t="22846" x="4346575" y="2286000"/>
          <p14:tracePt t="22855" x="4376738" y="2279650"/>
          <p14:tracePt t="22860" x="4422775" y="2274888"/>
          <p14:tracePt t="22868" x="4464050" y="2260600"/>
          <p14:tracePt t="22875" x="4524375" y="2252663"/>
          <p14:tracePt t="22882" x="4589463" y="2244725"/>
          <p14:tracePt t="22890" x="4641850" y="2236788"/>
          <p14:tracePt t="22896" x="4672013" y="2230438"/>
          <p14:tracePt t="22905" x="4713288" y="2222500"/>
          <p14:tracePt t="22911" x="4737100" y="2222500"/>
          <p14:tracePt t="22917" x="4762500" y="2217738"/>
          <p14:tracePt t="22926" x="4778375" y="2217738"/>
          <p14:tracePt t="22932" x="4786313" y="2217738"/>
          <p14:tracePt t="22941" x="4792663" y="2217738"/>
          <p14:tracePt t="22946" x="4797425" y="2217738"/>
          <p14:tracePt t="22955" x="4800600" y="2217738"/>
          <p14:tracePt t="23077" x="4789488" y="2217738"/>
          <p14:tracePt t="23085" x="4773613" y="2211388"/>
          <p14:tracePt t="23091" x="4732338" y="2192338"/>
          <p14:tracePt t="23098" x="4691063" y="2176463"/>
          <p14:tracePt t="23106" x="4627563" y="2162175"/>
          <p14:tracePt t="23112" x="4573588" y="2154238"/>
          <p14:tracePt t="23119" x="4524375" y="2146300"/>
          <p14:tracePt t="23127" x="4491038" y="2138363"/>
          <p14:tracePt t="23133" x="4449763" y="2132013"/>
          <p14:tracePt t="23141" x="4414838" y="2120900"/>
          <p14:tracePt t="23147" x="4370388" y="2112963"/>
          <p14:tracePt t="23156" x="4346575" y="2112963"/>
          <p14:tracePt t="23162" x="4310063" y="2112963"/>
          <p14:tracePt t="23169" x="4286250" y="2112963"/>
          <p14:tracePt t="23177" x="4248150" y="2112963"/>
          <p14:tracePt t="23183" x="4217988" y="2112963"/>
          <p14:tracePt t="23191" x="4165600" y="2112963"/>
          <p14:tracePt t="23197" x="4105275" y="2112963"/>
          <p14:tracePt t="23206" x="4044950" y="2112963"/>
          <p14:tracePt t="23212" x="4014788" y="2112963"/>
          <p14:tracePt t="23219" x="3973513" y="2112963"/>
          <p14:tracePt t="23227" x="3943350" y="2112963"/>
          <p14:tracePt t="23233" x="3911600" y="2112963"/>
          <p14:tracePt t="23248" x="3856038" y="2112963"/>
          <p14:tracePt t="23256" x="3840163" y="2112963"/>
          <p14:tracePt t="23262" x="3825875" y="2112963"/>
          <p14:tracePt t="23269" x="3814763" y="2112963"/>
          <p14:tracePt t="23277" x="3798888" y="2112963"/>
          <p14:tracePt t="23284" x="3787775" y="2112963"/>
          <p14:tracePt t="23292" x="3779838" y="2112963"/>
          <p14:tracePt t="23297" x="3768725" y="2112963"/>
          <p14:tracePt t="23306" x="3765550" y="2112963"/>
          <p14:tracePt t="23313" x="3757613" y="2112963"/>
          <p14:tracePt t="23318" x="3752850" y="2112963"/>
          <p14:tracePt t="23326" x="3741738" y="2112963"/>
          <p14:tracePt t="23332" x="3738563" y="2112963"/>
          <p14:tracePt t="23340" x="3735388" y="2112963"/>
          <p14:tracePt t="23347" x="3730625" y="2112963"/>
          <p14:tracePt t="23354" x="3727450" y="2112963"/>
          <p14:tracePt t="23361" x="3722688" y="2112963"/>
          <p14:tracePt t="23368" x="3716338" y="2112963"/>
          <p14:tracePt t="23376" x="3708400" y="2124075"/>
          <p14:tracePt t="23383" x="3705225" y="2124075"/>
          <p14:tracePt t="23390" x="3700463" y="2124075"/>
          <p14:tracePt t="23397" x="3692525" y="2127250"/>
          <p14:tracePt t="23404" x="3686175" y="2132013"/>
          <p14:tracePt t="23411" x="3673475" y="2138363"/>
          <p14:tracePt t="23418" x="3659188" y="2143125"/>
          <p14:tracePt t="23426" x="3648075" y="2146300"/>
          <p14:tracePt t="23433" x="3632200" y="2154238"/>
          <p14:tracePt t="23441" x="3613150" y="2157413"/>
          <p14:tracePt t="23447" x="3598863" y="2165350"/>
          <p14:tracePt t="23455" x="3587750" y="2176463"/>
          <p14:tracePt t="23462" x="3576638" y="2176463"/>
          <p14:tracePt t="23470" x="3568700" y="2181225"/>
          <p14:tracePt t="23477" x="3549650" y="2184400"/>
          <p14:tracePt t="23483" x="3546475" y="2192338"/>
          <p14:tracePt t="23492" x="3541713" y="2195513"/>
          <p14:tracePt t="23499" x="3538538" y="2200275"/>
          <p14:tracePt t="23505" x="3533775" y="2203450"/>
          <p14:tracePt t="23512" x="3530600" y="2206625"/>
          <p14:tracePt t="23520" x="3522663" y="2211388"/>
          <p14:tracePt t="23527" x="3514725" y="2222500"/>
          <p14:tracePt t="23533" x="3500438" y="2225675"/>
          <p14:tracePt t="23542" x="3489325" y="2236788"/>
          <p14:tracePt t="23547" x="3478213" y="2247900"/>
          <p14:tracePt t="23555" x="3467100" y="2260600"/>
          <p14:tracePt t="23562" x="3454400" y="2274888"/>
          <p14:tracePt t="23569" x="3443288" y="2286000"/>
          <p14:tracePt t="23577" x="3440113" y="2297113"/>
          <p14:tracePt t="23584" x="3429000" y="2312988"/>
          <p14:tracePt t="23592" x="3421063" y="2339975"/>
          <p14:tracePt t="23598" x="3417888" y="2354263"/>
          <p14:tracePt t="23606" x="3409950" y="2365375"/>
          <p14:tracePt t="23612" x="3405188" y="2373313"/>
          <p14:tracePt t="23620" x="3402013" y="2392363"/>
          <p14:tracePt t="23627" x="3390900" y="2403475"/>
          <p14:tracePt t="23633" x="3382963" y="2411413"/>
          <p14:tracePt t="23642" x="3379788" y="2422525"/>
          <p14:tracePt t="23648" x="3371850" y="2444750"/>
          <p14:tracePt t="23655" x="3368675" y="2463800"/>
          <p14:tracePt t="23662" x="3368675" y="2479675"/>
          <p14:tracePt t="23670" x="3368675" y="2486025"/>
          <p14:tracePt t="23677" x="3368675" y="2505075"/>
          <p14:tracePt t="23684" x="3368675" y="2513013"/>
          <p14:tracePt t="23691" x="3368675" y="2524125"/>
          <p14:tracePt t="23698" x="3368675" y="2532063"/>
          <p14:tracePt t="23705" x="3368675" y="2543175"/>
          <p14:tracePt t="23712" x="3368675" y="2559050"/>
          <p14:tracePt t="23720" x="3368675" y="2562225"/>
          <p14:tracePt t="23727" x="3368675" y="2570163"/>
          <p14:tracePt t="23734" x="3368675" y="2573338"/>
          <p14:tracePt t="23741" x="3368675" y="2578100"/>
          <p14:tracePt t="23748" x="3368675" y="2581275"/>
          <p14:tracePt t="23755" x="3368675" y="2589213"/>
          <p14:tracePt t="23762" x="3368675" y="2608263"/>
          <p14:tracePt t="23770" x="3375025" y="2619375"/>
          <p14:tracePt t="23777" x="3387725" y="2627313"/>
          <p14:tracePt t="23784" x="3402013" y="2638425"/>
          <p14:tracePt t="23792" x="3421063" y="2657475"/>
          <p14:tracePt t="23798" x="3432175" y="2668588"/>
          <p14:tracePt t="23806" x="3454400" y="2679700"/>
          <p14:tracePt t="23812" x="3467100" y="2690813"/>
          <p14:tracePt t="23820" x="3478213" y="2701925"/>
          <p14:tracePt t="23827" x="3492500" y="2717800"/>
          <p14:tracePt t="23834" x="3511550" y="2728913"/>
          <p14:tracePt t="23843" x="3527425" y="2736850"/>
          <p14:tracePt t="23848" x="3546475" y="2740025"/>
          <p14:tracePt t="23855" x="3560763" y="2747963"/>
          <p14:tracePt t="23862" x="3582988" y="2751138"/>
          <p14:tracePt t="23869" x="3598863" y="2759075"/>
          <p14:tracePt t="23876" x="3617913" y="2770188"/>
          <p14:tracePt t="23883" x="3648075" y="2773363"/>
          <p14:tracePt t="23891" x="3670300" y="2781300"/>
          <p14:tracePt t="23900" x="3705225" y="2789238"/>
          <p14:tracePt t="23904" x="3727450" y="2792413"/>
          <p14:tracePt t="23912" x="3760788" y="2800350"/>
          <p14:tracePt t="23920" x="3784600" y="2803525"/>
          <p14:tracePt t="23926" x="3802063" y="2811463"/>
          <p14:tracePt t="23934" x="3825875" y="2816225"/>
          <p14:tracePt t="23943" x="3840163" y="2827338"/>
          <p14:tracePt t="23948" x="3851275" y="2827338"/>
          <p14:tracePt t="23956" x="3859213" y="2827338"/>
          <p14:tracePt t="23962" x="3870325" y="2827338"/>
          <p14:tracePt t="23970" x="3878263" y="2827338"/>
          <p14:tracePt t="23978" x="3889375" y="2827338"/>
          <p14:tracePt t="23984" x="3897313" y="2827338"/>
          <p14:tracePt t="23992" x="3908425" y="2827338"/>
          <p14:tracePt t="23998" x="3924300" y="2827338"/>
          <p14:tracePt t="24007" x="3943350" y="2827338"/>
          <p14:tracePt t="24012" x="3957638" y="2827338"/>
          <p14:tracePt t="24021" x="3973513" y="2827338"/>
          <p14:tracePt t="24028" x="3987800" y="2827338"/>
          <p14:tracePt t="24034" x="4006850" y="2827338"/>
          <p14:tracePt t="24043" x="4029075" y="2827338"/>
          <p14:tracePt t="24049" x="4044950" y="2819400"/>
          <p14:tracePt t="24056" x="4064000" y="2816225"/>
          <p14:tracePt t="24063" x="4086225" y="2816225"/>
          <p14:tracePt t="24070" x="4102100" y="2816225"/>
          <p14:tracePt t="24078" x="4116388" y="2808288"/>
          <p14:tracePt t="24084" x="4138613" y="2808288"/>
          <p14:tracePt t="24092" x="4157663" y="2803525"/>
          <p14:tracePt t="24099" x="4173538" y="2800350"/>
          <p14:tracePt t="24106" x="4203700" y="2800350"/>
          <p14:tracePt t="24113" x="4225925" y="2792413"/>
          <p14:tracePt t="24121" x="4260850" y="2786063"/>
          <p14:tracePt t="24127" x="4283075" y="2781300"/>
          <p14:tracePt t="24134" x="4305300" y="2773363"/>
          <p14:tracePt t="24142" x="4340225" y="2762250"/>
          <p14:tracePt t="24148" x="4362450" y="2754313"/>
          <p14:tracePt t="24155" x="4384675" y="2754313"/>
          <p14:tracePt t="24162" x="4403725" y="2754313"/>
          <p14:tracePt t="24170" x="4419600" y="2751138"/>
          <p14:tracePt t="24177" x="4433888" y="2751138"/>
          <p14:tracePt t="24184" x="4437063" y="2751138"/>
          <p14:tracePt t="24192" x="4445000" y="2751138"/>
          <p14:tracePt t="24199" x="4449763" y="2751138"/>
          <p14:tracePt t="24205" x="4452938" y="2751138"/>
          <p14:tracePt t="24501" x="4521200" y="2743200"/>
          <p14:tracePt t="24508" x="4603750" y="2736850"/>
          <p14:tracePt t="24515" x="4672013" y="2728913"/>
          <p14:tracePt t="24525" x="4737100" y="2720975"/>
          <p14:tracePt t="24531" x="4797425" y="2713038"/>
          <p14:tracePt t="24537" x="4849813" y="2706688"/>
          <p14:tracePt t="24544" x="4902200" y="2698750"/>
          <p14:tracePt t="24549" x="4932363" y="2690813"/>
          <p14:tracePt t="24557" x="4978400" y="2674938"/>
          <p14:tracePt t="24564" x="5011738" y="2668588"/>
          <p14:tracePt t="24572" x="5049838" y="2668588"/>
          <p14:tracePt t="24578" x="5076825" y="2663825"/>
          <p14:tracePt t="24585" x="5106988" y="2663825"/>
          <p14:tracePt t="24593" x="5129213" y="2663825"/>
          <p14:tracePt t="24599" x="5153025" y="2663825"/>
          <p14:tracePt t="24608" x="5175250" y="2663825"/>
          <p14:tracePt t="24613" x="5189538" y="2663825"/>
          <p14:tracePt t="24622" x="5200650" y="2663825"/>
          <p14:tracePt t="24628" x="5216525" y="2663825"/>
          <p14:tracePt t="24635" x="5219700" y="2663825"/>
          <p14:tracePt t="24643" x="5224463" y="2663825"/>
          <p14:tracePt t="24649" x="5227638" y="2663825"/>
          <p14:tracePt t="24657" x="5232400" y="2663825"/>
          <p14:tracePt t="24663" x="5238750" y="2663825"/>
          <p14:tracePt t="24673" x="5243513" y="2663825"/>
          <p14:tracePt t="24685" x="5246688" y="2663825"/>
          <p14:tracePt t="24700" x="5249863" y="2663825"/>
          <p14:tracePt t="24707" x="5254625" y="2663825"/>
          <p14:tracePt t="24713" x="5265738" y="2663825"/>
          <p14:tracePt t="24722" x="5268913" y="2663825"/>
          <p14:tracePt t="24728" x="5273675" y="2663825"/>
          <p14:tracePt t="24735" x="5276850" y="2663825"/>
          <p14:tracePt t="24743" x="5280025" y="2663825"/>
          <p14:tracePt t="24749" x="5292725" y="2660650"/>
          <p14:tracePt t="24757" x="5299075" y="2652713"/>
          <p14:tracePt t="24763" x="5326063" y="2641600"/>
          <p14:tracePt t="24772" x="5341938" y="2630488"/>
          <p14:tracePt t="24778" x="5359400" y="2611438"/>
          <p14:tracePt t="24785" x="5394325" y="2600325"/>
          <p14:tracePt t="24793" x="5408613" y="2589213"/>
          <p14:tracePt t="24800" x="5435600" y="2578100"/>
          <p14:tracePt t="24807" x="5451475" y="2559050"/>
          <p14:tracePt t="24814" x="5470525" y="2551113"/>
          <p14:tracePt t="24822" x="5492750" y="2540000"/>
          <p14:tracePt t="24828" x="5511800" y="2528888"/>
          <p14:tracePt t="24835" x="5526088" y="2516188"/>
          <p14:tracePt t="24844" x="5549900" y="2505075"/>
          <p14:tracePt t="24849" x="5567363" y="2486025"/>
          <p14:tracePt t="24857" x="5586413" y="2474913"/>
          <p14:tracePt t="24864" x="5610225" y="2463800"/>
          <p14:tracePt t="24872" x="5624513" y="2452688"/>
          <p14:tracePt t="24878" x="5643563" y="2436813"/>
          <p14:tracePt t="24885" x="5670550" y="2422525"/>
          <p14:tracePt t="24893" x="5676900" y="2419350"/>
          <p14:tracePt t="24900" x="5689600" y="2414588"/>
          <p14:tracePt t="24908" x="5692775" y="2411413"/>
          <p14:tracePt t="24914" x="5695950" y="2403475"/>
          <p14:tracePt t="24922" x="5703888" y="2403475"/>
          <p14:tracePt t="24928" x="5708650" y="2403475"/>
          <p14:tracePt t="24943" x="5708650" y="2400300"/>
          <p14:tracePt t="24949" x="5708650" y="2395538"/>
          <p14:tracePt t="24957" x="5708650" y="2392363"/>
          <p14:tracePt t="24964" x="5715000" y="2381250"/>
          <p14:tracePt t="24972" x="5719763" y="2376488"/>
          <p14:tracePt t="24978" x="5719763" y="2373313"/>
          <p14:tracePt t="24985" x="5719763" y="2370138"/>
          <p14:tracePt t="24993" x="5719763" y="2365375"/>
          <p14:tracePt t="25000" x="5719763" y="2362200"/>
          <p14:tracePt t="25007" x="5719763" y="2357438"/>
          <p14:tracePt t="25014" x="5719763" y="2346325"/>
          <p14:tracePt t="25022" x="5692775" y="2312988"/>
          <p14:tracePt t="25029" x="5673725" y="2286000"/>
          <p14:tracePt t="25035" x="5635625" y="2260600"/>
          <p14:tracePt t="25043" x="5591175" y="2230438"/>
          <p14:tracePt t="25050" x="5537200" y="2206625"/>
          <p14:tracePt t="25059" x="5481638" y="2173288"/>
          <p14:tracePt t="25064" x="5438775" y="2151063"/>
          <p14:tracePt t="25072" x="5383213" y="2127250"/>
          <p14:tracePt t="25078" x="5329238" y="2105025"/>
          <p14:tracePt t="25085" x="5287963" y="2089150"/>
          <p14:tracePt t="25093" x="5235575" y="2074863"/>
          <p14:tracePt t="25100" x="5197475" y="2063750"/>
          <p14:tracePt t="25109" x="5156200" y="2041525"/>
          <p14:tracePt t="25114" x="5103813" y="2025650"/>
          <p14:tracePt t="25122" x="5057775" y="2009775"/>
          <p14:tracePt t="25129" x="4997450" y="1995488"/>
          <p14:tracePt t="25136" x="4932363" y="1987550"/>
          <p14:tracePt t="25144" x="4872038" y="1979613"/>
          <p14:tracePt t="25150" x="4819650" y="1965325"/>
          <p14:tracePt t="25159" x="4767263" y="1957388"/>
          <p14:tracePt t="25164" x="4713288" y="1949450"/>
          <p14:tracePt t="25172" x="4672013" y="1943100"/>
          <p14:tracePt t="25179" x="4622800" y="1943100"/>
          <p14:tracePt t="25186" x="4589463" y="1943100"/>
          <p14:tracePt t="25194" x="4551363" y="1943100"/>
          <p14:tracePt t="25200" x="4510088" y="1943100"/>
          <p14:tracePt t="25208" x="4475163" y="1935163"/>
          <p14:tracePt t="25214" x="4433888" y="1935163"/>
          <p14:tracePt t="25222" x="4392613" y="1935163"/>
          <p14:tracePt t="25229" x="4343400" y="1935163"/>
          <p14:tracePt t="25236" x="4283075" y="1935163"/>
          <p14:tracePt t="25257" x="4181475" y="1935163"/>
          <p14:tracePt t="25260" x="4119563" y="1938338"/>
          <p14:tracePt t="25264" x="4059238" y="1938338"/>
          <p14:tracePt t="25272" x="3995738" y="1938338"/>
          <p14:tracePt t="25279" x="3935413" y="1938338"/>
          <p14:tracePt t="25286" x="3897313" y="1938338"/>
          <p14:tracePt t="25294" x="3844925" y="1938338"/>
          <p14:tracePt t="25301" x="3814763" y="1938338"/>
          <p14:tracePt t="25308" x="3771900" y="1946275"/>
          <p14:tracePt t="25315" x="3738563" y="1954213"/>
          <p14:tracePt t="25322" x="3697288" y="1962150"/>
          <p14:tracePt t="25329" x="3643313" y="1976438"/>
          <p14:tracePt t="25336" x="3598863" y="1987550"/>
          <p14:tracePt t="25345" x="3533775" y="2014538"/>
          <p14:tracePt t="25350" x="3473450" y="2036763"/>
          <p14:tracePt t="25359" x="3405188" y="2078038"/>
          <p14:tracePt t="25364" x="3352800" y="2108200"/>
          <p14:tracePt t="25373" x="3289300" y="2151063"/>
          <p14:tracePt t="25379" x="3232150" y="2173288"/>
          <p14:tracePt t="25386" x="3190875" y="2195513"/>
          <p14:tracePt t="25394" x="3144838" y="2225675"/>
          <p14:tracePt t="25401" x="3100388" y="2241550"/>
          <p14:tracePt t="25409" x="3065463" y="2252663"/>
          <p14:tracePt t="25415" x="3032125" y="2266950"/>
          <p14:tracePt t="25423" x="3005138" y="2286000"/>
          <p14:tracePt t="25429" x="2963863" y="2301875"/>
          <p14:tracePt t="25436" x="2925763" y="2324100"/>
          <p14:tracePt t="25444" x="2879725" y="2354263"/>
          <p14:tracePt t="25450" x="2846388" y="2373313"/>
          <p14:tracePt t="25459" x="2789238" y="2406650"/>
          <p14:tracePt t="25465" x="2751138" y="2441575"/>
          <p14:tracePt t="25472" x="2706688" y="2471738"/>
          <p14:tracePt t="25479" x="2654300" y="2513013"/>
          <p14:tracePt t="25486" x="2616200" y="2543175"/>
          <p14:tracePt t="25494" x="2570163" y="2562225"/>
          <p14:tracePt t="25501" x="2536825" y="2592388"/>
          <p14:tracePt t="25510" x="2501900" y="2608263"/>
          <p14:tracePt t="25515" x="2476500" y="2619375"/>
          <p14:tracePt t="25522" x="2449513" y="2630488"/>
          <p14:tracePt t="25529" x="2441575" y="2638425"/>
          <p14:tracePt t="25537" x="2430463" y="2641600"/>
          <p14:tracePt t="25545" x="2427288" y="2652713"/>
          <p14:tracePt t="25551" x="2419350" y="2657475"/>
          <p14:tracePt t="25560" x="2416175" y="2660650"/>
          <p14:tracePt t="25565" x="2411413" y="2663825"/>
          <p14:tracePt t="25572" x="2403475" y="2671763"/>
          <p14:tracePt t="25579" x="2400300" y="2674938"/>
          <p14:tracePt t="25586" x="2400300" y="2679700"/>
          <p14:tracePt t="25594" x="2400300" y="2682875"/>
          <p14:tracePt t="25601" x="2400300" y="2687638"/>
          <p14:tracePt t="25895" x="2381250" y="2709863"/>
          <p14:tracePt t="25903" x="2362200" y="2736850"/>
          <p14:tracePt t="25911" x="2332038" y="2770188"/>
          <p14:tracePt t="25917" x="2317750" y="2789238"/>
          <p14:tracePt t="25924" x="2298700" y="2808288"/>
          <p14:tracePt t="25930" x="2271713" y="2833688"/>
          <p14:tracePt t="25940" x="2260600" y="2849563"/>
          <p14:tracePt t="25945" x="2249488" y="2860675"/>
          <p14:tracePt t="25951" x="2238375" y="2871788"/>
          <p14:tracePt t="25959" x="2225675" y="2890838"/>
          <p14:tracePt t="25965" x="2214563" y="2895600"/>
          <p14:tracePt t="25973" x="2211388" y="2898775"/>
          <p14:tracePt t="25979" x="2208213" y="2901950"/>
          <p14:tracePt t="25987" x="2203450" y="2906713"/>
          <p14:tracePt t="25994" x="2200275" y="2909888"/>
          <p14:tracePt t="26001" x="2195513" y="2917825"/>
          <p14:tracePt t="26009" x="2192338" y="2921000"/>
          <p14:tracePt t="26016" x="2184400" y="2928938"/>
          <p14:tracePt t="26023" x="2181225" y="2932113"/>
          <p14:tracePt t="26029" x="2173288" y="2940050"/>
          <p14:tracePt t="26039" x="2170113" y="2943225"/>
          <p14:tracePt t="26044" x="2162175" y="2943225"/>
          <p14:tracePt t="26051" x="2159000" y="2947988"/>
          <p14:tracePt t="26059" x="2154238" y="2951163"/>
          <p14:tracePt t="26066" x="2151063" y="2951163"/>
          <p14:tracePt t="26073" x="2146300" y="2951163"/>
          <p14:tracePt t="26080" x="2143125" y="2951163"/>
          <p14:tracePt t="26088" x="2139950" y="2955925"/>
          <p14:tracePt t="26094" x="2128838" y="2959100"/>
          <p14:tracePt t="26102" x="2116138" y="2967038"/>
          <p14:tracePt t="26109" x="2109788" y="2978150"/>
          <p14:tracePt t="26116" x="2098675" y="2981325"/>
          <p14:tracePt t="26124" x="2085975" y="2986088"/>
          <p14:tracePt t="26130" x="2063750" y="2992438"/>
          <p14:tracePt t="26139" x="2049463" y="2997200"/>
          <p14:tracePt t="26144" x="2014538" y="3011488"/>
          <p14:tracePt t="26151" x="1992313" y="3022600"/>
          <p14:tracePt t="26159" x="1965325" y="3041650"/>
          <p14:tracePt t="26166" x="1939925" y="3057525"/>
          <p14:tracePt t="26173" x="1920875" y="3068638"/>
          <p14:tracePt t="26180" x="1905000" y="3079750"/>
          <p14:tracePt t="26188" x="1878013" y="3095625"/>
          <p14:tracePt t="26194" x="1871663" y="3101975"/>
          <p14:tracePt t="26202" x="1860550" y="3106738"/>
          <p14:tracePt t="26209" x="1847850" y="3114675"/>
          <p14:tracePt t="26216" x="1833563" y="3117850"/>
          <p14:tracePt t="26224" x="1822450" y="3121025"/>
          <p14:tracePt t="26230" x="1811338" y="3128963"/>
          <p14:tracePt t="26239" x="1806575" y="3133725"/>
          <p14:tracePt t="26255" x="1795463" y="3148013"/>
          <p14:tracePt t="26259" x="1784350" y="3155950"/>
          <p14:tracePt t="26266" x="1781175" y="3163888"/>
          <p14:tracePt t="26274" x="1773238" y="3167063"/>
          <p14:tracePt t="26280" x="1768475" y="3170238"/>
          <p14:tracePt t="26289" x="1765300" y="3175000"/>
          <p14:tracePt t="26295" x="1762125" y="3178175"/>
          <p14:tracePt t="26302" x="1757363" y="3181350"/>
          <p14:tracePt t="26310" x="1754188" y="3194050"/>
          <p14:tracePt t="26316" x="1754188" y="3197225"/>
          <p14:tracePt t="26324" x="1754188" y="3200400"/>
          <p14:tracePt t="26330" x="1754188" y="3205163"/>
          <p14:tracePt t="26339" x="1754188" y="3216275"/>
          <p14:tracePt t="26345" x="1754188" y="3238500"/>
          <p14:tracePt t="26352" x="1754188" y="3268663"/>
          <p14:tracePt t="26360" x="1754188" y="3298825"/>
          <p14:tracePt t="26366" x="1762125" y="3352800"/>
          <p14:tracePt t="26373" x="1768475" y="3405188"/>
          <p14:tracePt t="26380" x="1776413" y="3446463"/>
          <p14:tracePt t="26389" x="1784350" y="3498850"/>
          <p14:tracePt t="26395" x="1784350" y="3541713"/>
          <p14:tracePt t="26402" x="1784350" y="3578225"/>
          <p14:tracePt t="26410" x="1784350" y="3632200"/>
          <p14:tracePt t="26416" x="1784350" y="3681413"/>
          <p14:tracePt t="26424" x="1784350" y="3722688"/>
          <p14:tracePt t="26430" x="1784350" y="3775075"/>
          <p14:tracePt t="26439" x="1784350" y="3816350"/>
          <p14:tracePt t="26445" x="1781175" y="3876675"/>
          <p14:tracePt t="26451" x="1781175" y="3938588"/>
          <p14:tracePt t="26460" x="1781175" y="4017963"/>
          <p14:tracePt t="26466" x="1781175" y="4078288"/>
          <p14:tracePt t="26474" x="1781175" y="4130675"/>
          <p14:tracePt t="26480" x="1781175" y="4191000"/>
          <p14:tracePt t="26489" x="1781175" y="4251325"/>
          <p14:tracePt t="26495" x="1781175" y="4300538"/>
          <p14:tracePt t="26502" x="1781175" y="4341813"/>
          <p14:tracePt t="26510" x="1781175" y="4383088"/>
          <p14:tracePt t="26516" x="1781175" y="4406900"/>
          <p14:tracePt t="26523" x="1781175" y="4429125"/>
          <p14:tracePt t="26530" x="1781175" y="4445000"/>
          <p14:tracePt t="26539" x="1781175" y="4456113"/>
          <p14:tracePt t="26545" x="1781175" y="4462463"/>
          <p14:tracePt t="26552" x="1781175" y="4481513"/>
          <p14:tracePt t="26560" x="1781175" y="4489450"/>
          <p14:tracePt t="26566" x="1781175" y="4500563"/>
          <p14:tracePt t="26574" x="1781175" y="4508500"/>
          <p14:tracePt t="26581" x="1781175" y="4519613"/>
          <p14:tracePt t="26589" x="1781175" y="4535488"/>
          <p14:tracePt t="26595" x="1781175" y="4546600"/>
          <p14:tracePt t="26602" x="1781175" y="4554538"/>
          <p14:tracePt t="26610" x="1781175" y="4565650"/>
          <p14:tracePt t="26616" x="1781175" y="4573588"/>
          <p14:tracePt t="26624" x="1781175" y="4584700"/>
          <p14:tracePt t="26631" x="1781175" y="4587875"/>
          <p14:tracePt t="26639" x="1781175" y="4591050"/>
          <p14:tracePt t="26645" x="1781175" y="4595813"/>
          <p14:tracePt t="26652" x="1781175" y="4598988"/>
          <p14:tracePt t="26660" x="1781175" y="4606925"/>
          <p14:tracePt t="26666" x="1781175" y="4610100"/>
          <p14:tracePt t="26674" x="1781175" y="4614863"/>
          <p14:tracePt t="26725" x="1784350" y="4614863"/>
          <p14:tracePt t="26732" x="1787525" y="4614863"/>
          <p14:tracePt t="26742" x="1798638" y="4614863"/>
          <p14:tracePt t="26747" x="1814513" y="4606925"/>
          <p14:tracePt t="26753" x="1833563" y="4603750"/>
          <p14:tracePt t="26760" x="1863725" y="4595813"/>
          <p14:tracePt t="26767" x="1905000" y="4587875"/>
          <p14:tracePt t="26775" x="1976438" y="4579938"/>
          <p14:tracePt t="26781" x="2049463" y="4573588"/>
          <p14:tracePt t="26790" x="2120900" y="4557713"/>
          <p14:tracePt t="26796" x="2203450" y="4546600"/>
          <p14:tracePt t="26804" x="2293938" y="4538663"/>
          <p14:tracePt t="26811" x="2386013" y="4524375"/>
          <p14:tracePt t="26817" x="2476500" y="4516438"/>
          <p14:tracePt t="26825" x="2555875" y="4508500"/>
          <p14:tracePt t="26831" x="2638425" y="4497388"/>
          <p14:tracePt t="26840" x="2709863" y="4489450"/>
          <p14:tracePt t="26846" x="2789238" y="4481513"/>
          <p14:tracePt t="26853" x="2873375" y="4467225"/>
          <p14:tracePt t="26861" x="2944813" y="4459288"/>
          <p14:tracePt t="26867" x="3024188" y="4451350"/>
          <p14:tracePt t="26875" x="3106738" y="4440238"/>
          <p14:tracePt t="26881" x="3197225" y="4432300"/>
          <p14:tracePt t="26890" x="3270250" y="4432300"/>
          <p14:tracePt t="26896" x="3338513" y="4432300"/>
          <p14:tracePt t="26904" x="3409950" y="4432300"/>
          <p14:tracePt t="26911" x="3478213" y="4432300"/>
          <p14:tracePt t="26917" x="3549650" y="4432300"/>
          <p14:tracePt t="26925" x="3609975" y="4432300"/>
          <p14:tracePt t="26931" x="3670300" y="4437063"/>
          <p14:tracePt t="26940" x="3735388" y="4445000"/>
          <p14:tracePt t="26946" x="3795713" y="4445000"/>
          <p14:tracePt t="26953" x="3867150" y="4451350"/>
          <p14:tracePt t="26961" x="3919538" y="4459288"/>
          <p14:tracePt t="26967" x="3968750" y="4459288"/>
          <p14:tracePt t="26974" x="4022725" y="4475163"/>
          <p14:tracePt t="26981" x="4052888" y="4475163"/>
          <p14:tracePt t="26989" x="4094163" y="4475163"/>
          <p14:tracePt t="26995" x="4108450" y="4475163"/>
          <p14:tracePt t="27003" x="4119563" y="4475163"/>
          <p14:tracePt t="27327" x="4157663" y="4475163"/>
          <p14:tracePt t="27334" x="4198938" y="4475163"/>
          <p14:tracePt t="27343" x="4230688" y="4475163"/>
          <p14:tracePt t="27349" x="4260850" y="4475163"/>
          <p14:tracePt t="27358" x="4283075" y="4475163"/>
          <p14:tracePt t="27363" x="4305300" y="4475163"/>
          <p14:tracePt t="27368" x="4324350" y="4475163"/>
          <p14:tracePt t="27377" x="4346575" y="4475163"/>
          <p14:tracePt t="27382" x="4376738" y="4475163"/>
          <p14:tracePt t="27389" x="4400550" y="4475163"/>
          <p14:tracePt t="27396" x="4437063" y="4475163"/>
          <p14:tracePt t="27403" x="4468813" y="4475163"/>
          <p14:tracePt t="27410" x="4516438" y="4475163"/>
          <p14:tracePt t="27417" x="4589463" y="4486275"/>
          <p14:tracePt t="27426" x="4660900" y="4494213"/>
          <p14:tracePt t="27431" x="4732338" y="4508500"/>
          <p14:tracePt t="27440" x="4786313" y="4516438"/>
          <p14:tracePt t="27446" x="4849813" y="4530725"/>
          <p14:tracePt t="27453" x="4899025" y="4538663"/>
          <p14:tracePt t="27461" x="4945063" y="4554538"/>
          <p14:tracePt t="27467" x="4986338" y="4560888"/>
          <p14:tracePt t="27475" x="5027613" y="4560888"/>
          <p14:tracePt t="27482" x="5060950" y="4565650"/>
          <p14:tracePt t="27490" x="5103813" y="4565650"/>
          <p14:tracePt t="27496" x="5133975" y="4565650"/>
          <p14:tracePt t="27504" x="5164138" y="4565650"/>
          <p14:tracePt t="27511" x="5194300" y="4565650"/>
          <p14:tracePt t="27518" x="5235575" y="4565650"/>
          <p14:tracePt t="27526" x="5276850" y="4565650"/>
          <p14:tracePt t="27532" x="5318125" y="4573588"/>
          <p14:tracePt t="27539" x="5372100" y="4573588"/>
          <p14:tracePt t="27546" x="5413375" y="4579938"/>
          <p14:tracePt t="27554" x="5454650" y="4587875"/>
          <p14:tracePt t="27561" x="5487988" y="4595813"/>
          <p14:tracePt t="27568" x="5530850" y="4603750"/>
          <p14:tracePt t="27577" x="5561013" y="4603750"/>
          <p14:tracePt t="27582" x="5613400" y="4610100"/>
          <p14:tracePt t="27591" x="5665788" y="4610100"/>
          <p14:tracePt t="27597" x="5703888" y="4610100"/>
          <p14:tracePt t="27606" x="5764213" y="4610100"/>
          <p14:tracePt t="27612" x="5818188" y="4610100"/>
          <p14:tracePt t="27618" x="5878513" y="4610100"/>
          <p14:tracePt t="27626" x="5927725" y="4610100"/>
          <p14:tracePt t="27632" x="5988050" y="4610100"/>
          <p14:tracePt t="27640" x="6040438" y="4610100"/>
          <p14:tracePt t="27646" x="6100763" y="4610100"/>
          <p14:tracePt t="27655" x="6142038" y="4610100"/>
          <p14:tracePt t="27662" x="6191250" y="4610100"/>
          <p14:tracePt t="27668" x="6245225" y="4610100"/>
          <p14:tracePt t="27676" x="6281738" y="4610100"/>
          <p14:tracePt t="27683" x="6346825" y="4610100"/>
          <p14:tracePt t="27691" x="6415088" y="4603750"/>
          <p14:tracePt t="27697" x="6475413" y="4603750"/>
          <p14:tracePt t="27705" x="6516688" y="4603750"/>
          <p14:tracePt t="27712" x="6569075" y="4603750"/>
          <p14:tracePt t="27718" x="6630988" y="4603750"/>
          <p14:tracePt t="27726" x="6672263" y="4603750"/>
          <p14:tracePt t="27733" x="6721475" y="4603750"/>
          <p14:tracePt t="27740" x="6773863" y="4603750"/>
          <p14:tracePt t="27747" x="6804025" y="4603750"/>
          <p14:tracePt t="27756" x="6845300" y="4603750"/>
          <p14:tracePt t="27762" x="6869113" y="4603750"/>
          <p14:tracePt t="27768" x="6899275" y="4603750"/>
          <p14:tracePt t="27776" x="6921500" y="4603750"/>
          <p14:tracePt t="27783" x="6951663" y="4603750"/>
          <p14:tracePt t="27791" x="6973888" y="4603750"/>
          <p14:tracePt t="27797" x="7011988" y="4603750"/>
          <p14:tracePt t="27806" x="7042150" y="4603750"/>
          <p14:tracePt t="27812" x="7083425" y="4603750"/>
          <p14:tracePt t="27818" x="7107238" y="4603750"/>
          <p14:tracePt t="27827" x="7137400" y="4603750"/>
          <p14:tracePt t="27833" x="7159625" y="4603750"/>
          <p14:tracePt t="27840" x="7173913" y="4603750"/>
          <p14:tracePt t="27847" x="7197725" y="4603750"/>
          <p14:tracePt t="27856" x="7212013" y="4603750"/>
          <p14:tracePt t="27862" x="7231063" y="4603750"/>
          <p14:tracePt t="27869" x="7253288" y="4603750"/>
          <p14:tracePt t="27876" x="7269163" y="4603750"/>
          <p14:tracePt t="27883" x="7283450" y="4603750"/>
          <p14:tracePt t="27891" x="7307263" y="4603750"/>
          <p14:tracePt t="27897" x="7321550" y="4603750"/>
          <p14:tracePt t="27906" x="7345363" y="4598988"/>
          <p14:tracePt t="27912" x="7370763" y="4591050"/>
          <p14:tracePt t="27919" x="7386638" y="4587875"/>
          <p14:tracePt t="27926" x="7397750" y="4584700"/>
          <p14:tracePt t="27933" x="7412038" y="4576763"/>
          <p14:tracePt t="27940" x="7424738" y="4573588"/>
          <p14:tracePt t="27947" x="7427913" y="4568825"/>
          <p14:tracePt t="27956" x="7431088" y="4557713"/>
          <p14:tracePt t="27962" x="7435850" y="4554538"/>
          <p14:tracePt t="27969" x="7446963" y="4541838"/>
          <p14:tracePt t="27977" x="7466013" y="4527550"/>
          <p14:tracePt t="27983" x="7477125" y="4500563"/>
          <p14:tracePt t="27991" x="7488238" y="4486275"/>
          <p14:tracePt t="27997" x="7499350" y="4467225"/>
          <p14:tracePt t="28006" x="7510463" y="4445000"/>
          <p14:tracePt t="28012" x="7521575" y="4425950"/>
          <p14:tracePt t="28019" x="7534275" y="4395788"/>
          <p14:tracePt t="28027" x="7540625" y="4371975"/>
          <p14:tracePt t="28033" x="7548563" y="4338638"/>
          <p14:tracePt t="28040" x="7556500" y="4297363"/>
          <p14:tracePt t="28047" x="7559675" y="4262438"/>
          <p14:tracePt t="28056" x="7567613" y="4210050"/>
          <p14:tracePt t="28062" x="7567613" y="4160838"/>
          <p14:tracePt t="28069" x="7567613" y="4119563"/>
          <p14:tracePt t="28077" x="7567613" y="4059238"/>
          <p14:tracePt t="28083" x="7567613" y="3987800"/>
          <p14:tracePt t="28091" x="7564438" y="3925888"/>
          <p14:tracePt t="28097" x="7564438" y="3876675"/>
          <p14:tracePt t="28106" x="7556500" y="3832225"/>
          <p14:tracePt t="28112" x="7556500" y="3794125"/>
          <p14:tracePt t="28119" x="7553325" y="3760788"/>
          <p14:tracePt t="28127" x="7553325" y="3730625"/>
          <p14:tracePt t="28133" x="7545388" y="3695700"/>
          <p14:tracePt t="28140" x="7537450" y="3654425"/>
          <p14:tracePt t="28147" x="7529513" y="3613150"/>
          <p14:tracePt t="28156" x="7521575" y="3560763"/>
          <p14:tracePt t="28162" x="7507288" y="3506788"/>
          <p14:tracePt t="28169" x="7499350" y="3462338"/>
          <p14:tracePt t="28177" x="7491413" y="3394075"/>
          <p14:tracePt t="28183" x="7477125" y="3309938"/>
          <p14:tracePt t="28191" x="7461250" y="3238500"/>
          <p14:tracePt t="28198" x="7454900" y="3186113"/>
          <p14:tracePt t="28206" x="7446963" y="3163888"/>
          <p14:tracePt t="28212" x="7435850" y="3136900"/>
          <p14:tracePt t="28219" x="7427913" y="3125788"/>
          <p14:tracePt t="28227" x="7424738" y="3117850"/>
          <p14:tracePt t="28233" x="7424738" y="3114675"/>
          <p14:tracePt t="28241" x="7424738" y="3106738"/>
          <p14:tracePt t="28248" x="7424738" y="3101975"/>
          <p14:tracePt t="28256" x="7419975" y="3098800"/>
          <p14:tracePt t="28262" x="7419975" y="3095625"/>
          <p14:tracePt t="28341" x="7419975" y="3087688"/>
          <p14:tracePt t="28348" x="7419975" y="3084513"/>
          <p14:tracePt t="28356" x="7419975" y="3076575"/>
          <p14:tracePt t="28362" x="7419975" y="3071813"/>
          <p14:tracePt t="28369" x="7419975" y="3068638"/>
          <p14:tracePt t="28377" x="7419975" y="3065463"/>
          <p14:tracePt t="28384" x="7419975" y="3060700"/>
          <p14:tracePt t="28393" x="7416800" y="3057525"/>
          <p14:tracePt t="28412" x="7412038" y="3057525"/>
          <p14:tracePt t="28419" x="7408863" y="3057525"/>
          <p14:tracePt t="28427" x="7400925" y="3057525"/>
          <p14:tracePt t="28434" x="7397750" y="3057525"/>
          <p14:tracePt t="28441" x="7389813" y="3057525"/>
          <p14:tracePt t="28448" x="7370763" y="3049588"/>
          <p14:tracePt t="28456" x="7340600" y="3038475"/>
          <p14:tracePt t="28462" x="7280275" y="3030538"/>
          <p14:tracePt t="28469" x="7197725" y="3030538"/>
          <p14:tracePt t="28477" x="7118350" y="3030538"/>
          <p14:tracePt t="28484" x="7038975" y="3035300"/>
          <p14:tracePt t="28493" x="6954838" y="3049588"/>
          <p14:tracePt t="28498" x="6875463" y="3057525"/>
          <p14:tracePt t="28506" x="6804025" y="3068638"/>
          <p14:tracePt t="28513" x="6743700" y="3068638"/>
          <p14:tracePt t="28520" x="6683375" y="3068638"/>
          <p14:tracePt t="28528" x="6630988" y="3068638"/>
          <p14:tracePt t="28534" x="6569075" y="3068638"/>
          <p14:tracePt t="28542" x="6508750" y="3068638"/>
          <p14:tracePt t="28548" x="6437313" y="3068638"/>
          <p14:tracePt t="28556" x="6357938" y="3068638"/>
          <p14:tracePt t="28563" x="6278563" y="3068638"/>
          <p14:tracePt t="28570" x="6188075" y="3068638"/>
          <p14:tracePt t="28578" x="6097588" y="3068638"/>
          <p14:tracePt t="28584" x="6007100" y="3068638"/>
          <p14:tracePt t="28593" x="5915025" y="3068638"/>
          <p14:tracePt t="28598" x="5835650" y="3068638"/>
          <p14:tracePt t="28607" x="5756275" y="3068638"/>
          <p14:tracePt t="28613" x="5684838" y="3068638"/>
          <p14:tracePt t="28620" x="5616575" y="3068638"/>
          <p14:tracePt t="28629" x="5556250" y="3068638"/>
          <p14:tracePt t="28634" x="5503863" y="3065463"/>
          <p14:tracePt t="28642" x="5451475" y="3057525"/>
          <p14:tracePt t="28648" x="5402263" y="3057525"/>
          <p14:tracePt t="28657" x="5356225" y="3041650"/>
          <p14:tracePt t="28663" x="5307013" y="3041650"/>
          <p14:tracePt t="28670" x="5254625" y="3041650"/>
          <p14:tracePt t="28678" x="5194300" y="3041650"/>
          <p14:tracePt t="28684" x="5140325" y="3035300"/>
          <p14:tracePt t="28694" x="5080000" y="3035300"/>
          <p14:tracePt t="28699" x="5019675" y="3035300"/>
          <p14:tracePt t="28707" x="4959350" y="3035300"/>
          <p14:tracePt t="28713" x="4918075" y="3035300"/>
          <p14:tracePt t="28720" x="4857750" y="3035300"/>
          <p14:tracePt t="28728" x="4808538" y="3035300"/>
          <p14:tracePt t="28734" x="4767263" y="3035300"/>
          <p14:tracePt t="28742" x="4718050" y="3035300"/>
          <p14:tracePt t="28749" x="4664075" y="3035300"/>
          <p14:tracePt t="28757" x="4622800" y="3027363"/>
          <p14:tracePt t="28763" x="4570413" y="3027363"/>
          <p14:tracePt t="28770" x="4510088" y="3019425"/>
          <p14:tracePt t="28778" x="4468813" y="3011488"/>
          <p14:tracePt t="28784" x="4406900" y="3005138"/>
          <p14:tracePt t="28794" x="4343400" y="2997200"/>
          <p14:tracePt t="28799" x="4283075" y="2997200"/>
          <p14:tracePt t="28807" x="4241800" y="2989263"/>
          <p14:tracePt t="28813" x="4192588" y="2989263"/>
          <p14:tracePt t="28820" x="4138613" y="2989263"/>
          <p14:tracePt t="28828" x="4097338" y="2989263"/>
          <p14:tracePt t="28834" x="4044950" y="2981325"/>
          <p14:tracePt t="28842" x="4003675" y="2974975"/>
          <p14:tracePt t="28849" x="3960813" y="2974975"/>
          <p14:tracePt t="28856" x="3924300" y="2974975"/>
          <p14:tracePt t="28863" x="3878263" y="2959100"/>
          <p14:tracePt t="28870" x="3829050" y="2959100"/>
          <p14:tracePt t="28878" x="3776663" y="2959100"/>
          <p14:tracePt t="28885" x="3735388" y="2959100"/>
          <p14:tracePt t="28893" x="3692525" y="2959100"/>
          <p14:tracePt t="28899" x="3643313" y="2959100"/>
          <p14:tracePt t="28907" x="3613150" y="2959100"/>
          <p14:tracePt t="28913" x="3571875" y="2959100"/>
          <p14:tracePt t="28921" x="3530600" y="2959100"/>
          <p14:tracePt t="28928" x="3500438" y="2959100"/>
          <p14:tracePt t="28935" x="3459163" y="2959100"/>
          <p14:tracePt t="28942" x="3429000" y="2959100"/>
          <p14:tracePt t="28949" x="3375025" y="2951163"/>
          <p14:tracePt t="28956" x="3333750" y="2951163"/>
          <p14:tracePt t="28963" x="3292475" y="2951163"/>
          <p14:tracePt t="28971" x="3240088" y="2943225"/>
          <p14:tracePt t="28978" x="3197225" y="2940050"/>
          <p14:tracePt t="28985" x="3136900" y="2932113"/>
          <p14:tracePt t="28994" x="3076575" y="2932113"/>
          <p14:tracePt t="28999" x="3005138" y="2932113"/>
          <p14:tracePt t="29007" x="2933700" y="2921000"/>
          <p14:tracePt t="29013" x="2884488" y="2921000"/>
          <p14:tracePt t="29021" x="2830513" y="2913063"/>
          <p14:tracePt t="29028" x="2770188" y="2913063"/>
          <p14:tracePt t="29035" x="2728913" y="2909888"/>
          <p14:tracePt t="29043" x="2668588" y="2901950"/>
          <p14:tracePt t="29049" x="2616200" y="2901950"/>
          <p14:tracePt t="29057" x="2586038" y="2901950"/>
          <p14:tracePt t="29063" x="2544763" y="2901950"/>
          <p14:tracePt t="29071" x="2501900" y="2901950"/>
          <p14:tracePt t="29079" x="2471738" y="2901950"/>
          <p14:tracePt t="29085" x="2430463" y="2901950"/>
          <p14:tracePt t="29093" x="2416175" y="2901950"/>
          <p14:tracePt t="29099" x="2366963" y="2901950"/>
          <p14:tracePt t="29107" x="2343150" y="2901950"/>
          <p14:tracePt t="29113" x="2328863" y="2901950"/>
          <p14:tracePt t="29537" x="2328863" y="2906713"/>
          <p14:tracePt t="29545" x="2328863" y="2909888"/>
          <p14:tracePt t="29552" x="2328863" y="2913063"/>
          <p14:tracePt t="29561" x="2328863" y="2917825"/>
          <p14:tracePt t="29566" x="2328863" y="2921000"/>
          <p14:tracePt t="29577" x="2328863" y="2932113"/>
          <p14:tracePt t="29580" x="2324100" y="2955925"/>
          <p14:tracePt t="29586" x="2317750" y="2978150"/>
          <p14:tracePt t="29595" x="2301875" y="3011488"/>
          <p14:tracePt t="29600" x="2293938" y="3030538"/>
          <p14:tracePt t="29608" x="2287588" y="3046413"/>
          <p14:tracePt t="29615" x="2282825" y="3060700"/>
          <p14:tracePt t="29624" x="2271713" y="3071813"/>
          <p14:tracePt t="29630" x="2268538" y="3076575"/>
          <p14:tracePt t="29636" x="2260600" y="3084513"/>
          <p14:tracePt t="29646" x="2257425" y="3087688"/>
          <p14:tracePt t="29650" x="2252663" y="3090863"/>
          <p14:tracePt t="29658" x="2249488" y="3095625"/>
          <p14:tracePt t="29665" x="2249488" y="3098800"/>
          <p14:tracePt t="29709" x="2249488" y="3109913"/>
          <p14:tracePt t="29715" x="2249488" y="3114675"/>
          <p14:tracePt t="29729" x="2249488" y="3117850"/>
          <p14:tracePt t="29852" x="2249488" y="3121025"/>
          <p14:tracePt t="29860" x="2244725" y="3125788"/>
          <p14:tracePt t="29867" x="2241550" y="3128963"/>
          <p14:tracePt t="29877" x="2241550" y="3133725"/>
          <p14:tracePt t="29882" x="2238375" y="3136900"/>
          <p14:tracePt t="29886" x="2225675" y="3144838"/>
          <p14:tracePt t="29896" x="2222500" y="3148013"/>
          <p14:tracePt t="29901" x="2219325" y="3155950"/>
          <p14:tracePt t="29909" x="2214563" y="3163888"/>
          <p14:tracePt t="29915" x="2214563" y="3167063"/>
          <p14:tracePt t="29924" x="2214563" y="3175000"/>
          <p14:tracePt t="29930" x="2214563" y="3178175"/>
          <p14:tracePt t="29936" x="2208213" y="3189288"/>
          <p14:tracePt t="29945" x="2208213" y="3205163"/>
          <p14:tracePt t="29951" x="2203450" y="3216275"/>
          <p14:tracePt t="29958" x="2203450" y="3224213"/>
          <p14:tracePt t="29965" x="2200275" y="3235325"/>
          <p14:tracePt t="29974" x="2200275" y="3246438"/>
          <p14:tracePt t="29980" x="2200275" y="3260725"/>
          <p14:tracePt t="29986" x="2200275" y="3268663"/>
          <p14:tracePt t="29995" x="2200275" y="3279775"/>
          <p14:tracePt t="30001" x="2200275" y="3292475"/>
          <p14:tracePt t="30009" x="2200275" y="3298825"/>
          <p14:tracePt t="30015" x="2200275" y="3314700"/>
          <p14:tracePt t="30023" x="2200275" y="3325813"/>
          <p14:tracePt t="30029" x="2200275" y="3333750"/>
          <p14:tracePt t="30036" x="2200275" y="3344863"/>
          <p14:tracePt t="30044" x="2200275" y="3359150"/>
          <p14:tracePt t="30050" x="2200275" y="3370263"/>
          <p14:tracePt t="30058" x="2200275" y="3375025"/>
          <p14:tracePt t="30065" x="2200275" y="3382963"/>
          <p14:tracePt t="30073" x="2200275" y="3389313"/>
          <p14:tracePt t="30079" x="2200275" y="3397250"/>
          <p14:tracePt t="30086" x="2200275" y="3413125"/>
          <p14:tracePt t="30095" x="2200275" y="3416300"/>
          <p14:tracePt t="30100" x="2200275" y="3427413"/>
          <p14:tracePt t="30108" x="2200275" y="3435350"/>
          <p14:tracePt t="30115" x="2200275" y="3446463"/>
          <p14:tracePt t="30123" x="2200275" y="3462338"/>
          <p14:tracePt t="30129" x="2192338" y="3481388"/>
          <p14:tracePt t="30136" x="2192338" y="3495675"/>
          <p14:tracePt t="30144" x="2192338" y="3511550"/>
          <p14:tracePt t="30151" x="2192338" y="3525838"/>
          <p14:tracePt t="30160" x="2192338" y="3536950"/>
          <p14:tracePt t="30165" x="2192338" y="3548063"/>
          <p14:tracePt t="30175" x="2192338" y="3563938"/>
          <p14:tracePt t="30181" x="2192338" y="3571875"/>
          <p14:tracePt t="30187" x="2192338" y="3582988"/>
          <p14:tracePt t="30196" x="2192338" y="3590925"/>
          <p14:tracePt t="30201" x="2192338" y="3597275"/>
          <p14:tracePt t="30210" x="2192338" y="3602038"/>
          <p14:tracePt t="30215" x="2192338" y="3605213"/>
          <p14:tracePt t="30224" x="2192338" y="3613150"/>
          <p14:tracePt t="30250" x="2192338" y="3627438"/>
          <p14:tracePt t="30252" x="2192338" y="3632200"/>
          <p14:tracePt t="30259" x="2192338" y="3635375"/>
          <p14:tracePt t="30265" x="2192338" y="3640138"/>
          <p14:tracePt t="30351" x="2195513" y="3640138"/>
          <p14:tracePt t="30359" x="2208213" y="3640138"/>
          <p14:tracePt t="30366" x="2214563" y="3640138"/>
          <p14:tracePt t="30374" x="2233613" y="3640138"/>
          <p14:tracePt t="30380" x="2249488" y="3640138"/>
          <p14:tracePt t="30387" x="2263775" y="3640138"/>
          <p14:tracePt t="30396" x="2287588" y="3640138"/>
          <p14:tracePt t="30401" x="2298700" y="3640138"/>
          <p14:tracePt t="30411" x="2312988" y="3640138"/>
          <p14:tracePt t="30416" x="2324100" y="3640138"/>
          <p14:tracePt t="30424" x="2332038" y="3640138"/>
          <p14:tracePt t="30431" x="2343150" y="3640138"/>
          <p14:tracePt t="30437" x="2359025" y="3640138"/>
          <p14:tracePt t="30445" x="2370138" y="3640138"/>
          <p14:tracePt t="30451" x="2386013" y="3640138"/>
          <p14:tracePt t="30460" x="2392363" y="3640138"/>
          <p14:tracePt t="30466" x="2403475" y="3640138"/>
          <p14:tracePt t="30474" x="2411413" y="3640138"/>
          <p14:tracePt t="30482" x="2430463" y="3640138"/>
          <p14:tracePt t="30487" x="2433638" y="3640138"/>
          <p14:tracePt t="30496" x="2441575" y="3640138"/>
          <p14:tracePt t="30502" x="2446338" y="3640138"/>
          <p14:tracePt t="30511" x="2457450" y="3640138"/>
          <p14:tracePt t="30516" x="2465388" y="3640138"/>
          <p14:tracePt t="30524" x="2482850" y="3640138"/>
          <p14:tracePt t="30531" x="2490788" y="3640138"/>
          <p14:tracePt t="30538" x="2509838" y="3640138"/>
          <p14:tracePt t="30546" x="2532063" y="3640138"/>
          <p14:tracePt t="30551" x="2547938" y="3640138"/>
          <p14:tracePt t="30560" x="2570163" y="3640138"/>
          <p14:tracePt t="30565" x="2592388" y="3640138"/>
          <p14:tracePt t="30573" x="2616200" y="3632200"/>
          <p14:tracePt t="30579" x="2630488" y="3627438"/>
          <p14:tracePt t="30586" x="2654300" y="3627438"/>
          <p14:tracePt t="30594" x="2671763" y="3621088"/>
          <p14:tracePt t="30601" x="2687638" y="3621088"/>
          <p14:tracePt t="30609" x="2709863" y="3621088"/>
          <p14:tracePt t="30616" x="2725738" y="3621088"/>
          <p14:tracePt t="30622" x="2744788" y="3621088"/>
          <p14:tracePt t="30629" x="2767013" y="3621088"/>
          <p14:tracePt t="30637" x="2782888" y="3621088"/>
          <p14:tracePt t="30645" x="2797175" y="3621088"/>
          <p14:tracePt t="30651" x="2819400" y="3621088"/>
          <p14:tracePt t="30659" x="2835275" y="3621088"/>
          <p14:tracePt t="30665" x="2854325" y="3621088"/>
          <p14:tracePt t="30673" x="2876550" y="3621088"/>
          <p14:tracePt t="30680" x="2892425" y="3621088"/>
          <p14:tracePt t="30687" x="2906713" y="3621088"/>
          <p14:tracePt t="30695" x="2922588" y="3621088"/>
          <p14:tracePt t="30702" x="2933700" y="3621088"/>
          <p14:tracePt t="30710" x="2944813" y="3621088"/>
          <p14:tracePt t="30716" x="2952750" y="3624263"/>
          <p14:tracePt t="30724" x="2963863" y="3624263"/>
          <p14:tracePt t="30731" x="2986088" y="3624263"/>
          <p14:tracePt t="30737" x="3001963" y="3627438"/>
          <p14:tracePt t="30745" x="3021013" y="3627438"/>
          <p14:tracePt t="30751" x="3043238" y="3635375"/>
          <p14:tracePt t="30759" x="3065463" y="3640138"/>
          <p14:tracePt t="30766" x="3095625" y="3646488"/>
          <p14:tracePt t="30773" x="3122613" y="3651250"/>
          <p14:tracePt t="30780" x="3144838" y="3665538"/>
          <p14:tracePt t="30787" x="3167063" y="3670300"/>
          <p14:tracePt t="30795" x="3186113" y="3670300"/>
          <p14:tracePt t="30801" x="3201988" y="3670300"/>
          <p14:tracePt t="30809" x="3216275" y="3670300"/>
          <p14:tracePt t="30816" x="3228975" y="3670300"/>
          <p14:tracePt t="30823" x="3235325" y="3670300"/>
          <p14:tracePt t="30830" x="3246438" y="3670300"/>
          <p14:tracePt t="30837" x="3262313" y="3670300"/>
          <p14:tracePt t="30845" x="3273425" y="3670300"/>
          <p14:tracePt t="30851" x="3289300" y="3670300"/>
          <p14:tracePt t="30859" x="3303588" y="3670300"/>
          <p14:tracePt t="30866" x="3322638" y="3670300"/>
          <p14:tracePt t="30874" x="3338513" y="3670300"/>
          <p14:tracePt t="30881" x="3344863" y="3670300"/>
          <p14:tracePt t="30887" x="3355975" y="3670300"/>
          <p14:tracePt t="30895" x="3371850" y="3670300"/>
          <p14:tracePt t="30902" x="3382963" y="3670300"/>
          <p14:tracePt t="30909" x="3394075" y="3670300"/>
          <p14:tracePt t="30916" x="3402013" y="3670300"/>
          <p14:tracePt t="30923" x="3405188" y="3670300"/>
          <p14:tracePt t="30930" x="3417888" y="3670300"/>
          <p14:tracePt t="30938" x="3421063" y="3670300"/>
          <p14:tracePt t="30945" x="3429000" y="3670300"/>
          <p14:tracePt t="30951" x="3440113" y="3670300"/>
          <p14:tracePt t="30960" x="3448050" y="3670300"/>
          <p14:tracePt t="30966" x="3467100" y="3670300"/>
          <p14:tracePt t="30974" x="3473450" y="3670300"/>
          <p14:tracePt t="30980" x="3484563" y="3670300"/>
          <p14:tracePt t="30988" x="3492500" y="3670300"/>
          <p14:tracePt t="30995" x="3503613" y="3670300"/>
          <p14:tracePt t="31002" x="3519488" y="3670300"/>
          <p14:tracePt t="31010" x="3530600" y="3670300"/>
          <p14:tracePt t="31016" x="3533775" y="3670300"/>
          <p14:tracePt t="31023" x="3538538" y="3670300"/>
          <p14:tracePt t="31030" x="3541713" y="3670300"/>
          <p14:tracePt t="31038" x="3552825" y="3670300"/>
          <p14:tracePt t="31045" x="3568700" y="3670300"/>
          <p14:tracePt t="31052" x="3576638" y="3670300"/>
          <p14:tracePt t="31060" x="3587750" y="3670300"/>
          <p14:tracePt t="31066" x="3602038" y="3670300"/>
          <p14:tracePt t="31073" x="3625850" y="3670300"/>
          <p14:tracePt t="31081" x="3636963" y="3670300"/>
          <p14:tracePt t="31088" x="3643313" y="3670300"/>
          <p14:tracePt t="31096" x="3656013" y="3676650"/>
          <p14:tracePt t="31102" x="3667125" y="3676650"/>
          <p14:tracePt t="31110" x="3670300" y="3676650"/>
          <p14:tracePt t="31116" x="3673475" y="3676650"/>
          <p14:tracePt t="31123" x="3678238" y="3676650"/>
          <p14:tracePt t="31182" x="3681413" y="3673475"/>
          <p14:tracePt t="31189" x="3681413" y="3670300"/>
          <p14:tracePt t="31197" x="3681413" y="3662363"/>
          <p14:tracePt t="31203" x="3689350" y="3651250"/>
          <p14:tracePt t="31211" x="3689350" y="3643313"/>
          <p14:tracePt t="31217" x="3692525" y="3624263"/>
          <p14:tracePt t="31225" x="3700463" y="3571875"/>
          <p14:tracePt t="31245" x="3722688" y="3427413"/>
          <p14:tracePt t="31247" x="3722688" y="3386138"/>
          <p14:tracePt t="31253" x="3722688" y="3352800"/>
          <p14:tracePt t="31261" x="3722688" y="3328988"/>
          <p14:tracePt t="31267" x="3722688" y="3298825"/>
          <p14:tracePt t="31274" x="3722688" y="3276600"/>
          <p14:tracePt t="31281" x="3722688" y="3254375"/>
          <p14:tracePt t="31290" x="3722688" y="3246438"/>
          <p14:tracePt t="31297" x="3722688" y="3243263"/>
          <p14:tracePt t="31303" x="3722688" y="3238500"/>
          <p14:tracePt t="31311" x="3722688" y="3235325"/>
          <p14:tracePt t="31317" x="3722688" y="3227388"/>
          <p14:tracePt t="31426" x="3722688" y="3230563"/>
          <p14:tracePt t="31433" x="3722688" y="3235325"/>
          <p14:tracePt t="31443" x="3722688" y="3238500"/>
          <p14:tracePt t="31448" x="3722688" y="3243263"/>
          <p14:tracePt t="31454" x="3722688" y="3246438"/>
          <p14:tracePt t="31463" x="3722688" y="3249613"/>
          <p14:tracePt t="31467" x="3722688" y="3260725"/>
          <p14:tracePt t="31475" x="3722688" y="3265488"/>
          <p14:tracePt t="31482" x="3722688" y="3268663"/>
          <p14:tracePt t="31491" x="3722688" y="3273425"/>
          <p14:tracePt t="31497" x="3722688" y="3276600"/>
          <p14:tracePt t="31503" x="3722688" y="3279775"/>
          <p14:tracePt t="31511" x="3722688" y="3284538"/>
          <p14:tracePt t="31517" x="3722688" y="3292475"/>
          <p14:tracePt t="31525" x="3722688" y="3295650"/>
          <p14:tracePt t="31532" x="3722688" y="3303588"/>
          <p14:tracePt t="31541" x="3722688" y="3306763"/>
          <p14:tracePt t="31547" x="3722688" y="3309938"/>
          <p14:tracePt t="31553" x="3722688" y="3317875"/>
          <p14:tracePt t="31562" x="3722688" y="3322638"/>
          <p14:tracePt t="31568" x="3722688" y="3325813"/>
          <p14:tracePt t="31576" x="3722688" y="3333750"/>
          <p14:tracePt t="31582" x="3722688" y="3352800"/>
          <p14:tracePt t="31591" x="3722688" y="3370263"/>
          <p14:tracePt t="31597" x="3722688" y="3394075"/>
          <p14:tracePt t="31603" x="3722688" y="3435350"/>
          <p14:tracePt t="31612" x="3722688" y="3473450"/>
          <p14:tracePt t="31618" x="3722688" y="3506788"/>
          <p14:tracePt t="31625" x="3722688" y="3548063"/>
          <p14:tracePt t="31632" x="3722688" y="3571875"/>
          <p14:tracePt t="31641" x="3722688" y="3586163"/>
          <p14:tracePt t="31647" x="3722688" y="3602038"/>
          <p14:tracePt t="31653" x="3722688" y="3613150"/>
          <p14:tracePt t="31661" x="3719513" y="3616325"/>
          <p14:tracePt t="31668" x="3719513" y="3621088"/>
          <p14:tracePt t="31675" x="3719513" y="3624263"/>
          <p14:tracePt t="31682" x="3719513" y="3627438"/>
          <p14:tracePt t="31691" x="3719513" y="3635375"/>
          <p14:tracePt t="31697" x="3719513" y="3640138"/>
          <p14:tracePt t="31703" x="3719513" y="3643313"/>
          <p14:tracePt t="31711" x="3719513" y="3651250"/>
          <p14:tracePt t="31747" x="3711575" y="3651250"/>
          <p14:tracePt t="32134" x="3722688" y="3657600"/>
          <p14:tracePt t="32143" x="3746500" y="3662363"/>
          <p14:tracePt t="32149" x="3771900" y="3670300"/>
          <p14:tracePt t="32156" x="3795713" y="3673475"/>
          <p14:tracePt t="32164" x="3825875" y="3681413"/>
          <p14:tracePt t="32169" x="3844925" y="3684588"/>
          <p14:tracePt t="32177" x="3859213" y="3695700"/>
          <p14:tracePt t="32183" x="3886200" y="3711575"/>
          <p14:tracePt t="32191" x="3900488" y="3714750"/>
          <p14:tracePt t="32197" x="3916363" y="3719513"/>
          <p14:tracePt t="32204" x="3927475" y="3725863"/>
          <p14:tracePt t="32214" x="3946525" y="3730625"/>
          <p14:tracePt t="32219" x="3949700" y="3733800"/>
          <p14:tracePt t="32226" x="3954463" y="3741738"/>
          <p14:tracePt t="32245" x="3968750" y="3749675"/>
          <p14:tracePt t="32248" x="3976688" y="3749675"/>
          <p14:tracePt t="32254" x="3990975" y="3760788"/>
          <p14:tracePt t="32261" x="4003675" y="3763963"/>
          <p14:tracePt t="32268" x="4014788" y="3771900"/>
          <p14:tracePt t="32276" x="4025900" y="3775075"/>
          <p14:tracePt t="32282" x="4040188" y="3783013"/>
          <p14:tracePt t="32290" x="4052888" y="3786188"/>
          <p14:tracePt t="32297" x="4067175" y="3790950"/>
          <p14:tracePt t="32304" x="4078288" y="3798888"/>
          <p14:tracePt t="32312" x="4102100" y="3802063"/>
          <p14:tracePt t="32318" x="4116388" y="3813175"/>
          <p14:tracePt t="32326" x="4135438" y="3821113"/>
          <p14:tracePt t="32332" x="4157663" y="3824288"/>
          <p14:tracePt t="32342" x="4173538" y="3832225"/>
          <p14:tracePt t="32348" x="4192588" y="3835400"/>
          <p14:tracePt t="32355" x="4214813" y="3843338"/>
          <p14:tracePt t="32364" x="4230688" y="3846513"/>
          <p14:tracePt t="32370" x="4241800" y="3846513"/>
          <p14:tracePt t="32377" x="4264025" y="3854450"/>
          <p14:tracePt t="32383" x="4278313" y="3859213"/>
          <p14:tracePt t="32392" x="4297363" y="3859213"/>
          <p14:tracePt t="32398" x="4313238" y="3859213"/>
          <p14:tracePt t="32405" x="4335463" y="3870325"/>
          <p14:tracePt t="32413" x="4354513" y="3876675"/>
          <p14:tracePt t="32419" x="4384675" y="3876675"/>
          <p14:tracePt t="32428" x="4406900" y="3876675"/>
          <p14:tracePt t="32433" x="4430713" y="3876675"/>
          <p14:tracePt t="32442" x="4460875" y="3881438"/>
          <p14:tracePt t="32448" x="4491038" y="3881438"/>
          <p14:tracePt t="32455" x="4532313" y="3881438"/>
          <p14:tracePt t="32463" x="4562475" y="3881438"/>
          <p14:tracePt t="32470" x="4603750" y="3881438"/>
          <p14:tracePt t="32478" x="4627563" y="3881438"/>
          <p14:tracePt t="32483" x="4664075" y="3881438"/>
          <p14:tracePt t="32492" x="4706938" y="3881438"/>
          <p14:tracePt t="32498" x="4737100" y="3881438"/>
          <p14:tracePt t="32505" x="4778375" y="3881438"/>
          <p14:tracePt t="32513" x="4808538" y="3881438"/>
          <p14:tracePt t="32519" x="4860925" y="3881438"/>
          <p14:tracePt t="32527" x="4910138" y="3881438"/>
          <p14:tracePt t="32533" x="4951413" y="3881438"/>
          <p14:tracePt t="32542" x="5005388" y="3881438"/>
          <p14:tracePt t="32548" x="5035550" y="3881438"/>
          <p14:tracePt t="32555" x="5076825" y="3881438"/>
          <p14:tracePt t="32563" x="5099050" y="3881438"/>
          <p14:tracePt t="32570" x="5129213" y="3881438"/>
          <p14:tracePt t="32577" x="5153025" y="3881438"/>
          <p14:tracePt t="32584" x="5175250" y="3881438"/>
          <p14:tracePt t="32591" x="5189538" y="3881438"/>
          <p14:tracePt t="32598" x="5205413" y="3881438"/>
          <p14:tracePt t="32606" x="5227638" y="3881438"/>
          <p14:tracePt t="32613" x="5243513" y="3881438"/>
          <p14:tracePt t="32619" x="5262563" y="3881438"/>
          <p14:tracePt t="32627" x="5284788" y="3889375"/>
          <p14:tracePt t="32634" x="5299075" y="3889375"/>
          <p14:tracePt t="32642" x="5314950" y="3892550"/>
          <p14:tracePt t="32649" x="5348288" y="3900488"/>
          <p14:tracePt t="32656" x="5372100" y="3908425"/>
          <p14:tracePt t="32664" x="5405438" y="3911600"/>
          <p14:tracePt t="32670" x="5427663" y="3919538"/>
          <p14:tracePt t="32677" x="5462588" y="3933825"/>
          <p14:tracePt t="32683" x="5492750" y="3938588"/>
          <p14:tracePt t="32691" x="5537200" y="3944938"/>
          <p14:tracePt t="32698" x="5567363" y="3952875"/>
          <p14:tracePt t="32705" x="5613400" y="3960813"/>
          <p14:tracePt t="32712" x="5643563" y="3968750"/>
          <p14:tracePt t="32719" x="5676900" y="3968750"/>
          <p14:tracePt t="32727" x="5700713" y="3968750"/>
          <p14:tracePt t="32733" x="5715000" y="3968750"/>
          <p14:tracePt t="32741" x="5738813" y="3968750"/>
          <p14:tracePt t="32747" x="5753100" y="3968750"/>
          <p14:tracePt t="32756" x="5768975" y="3968750"/>
          <p14:tracePt t="32764" x="5791200" y="3968750"/>
          <p14:tracePt t="32770" x="5810250" y="3968750"/>
          <p14:tracePt t="32778" x="5824538" y="3968750"/>
          <p14:tracePt t="32784" x="5848350" y="3968750"/>
          <p14:tracePt t="32791" x="5854700" y="3968750"/>
          <p14:tracePt t="32798" x="5867400" y="3968750"/>
          <p14:tracePt t="32805" x="5873750" y="3968750"/>
          <p14:tracePt t="32812" x="5881688" y="3968750"/>
          <p14:tracePt t="32819" x="5889625" y="3968750"/>
          <p14:tracePt t="32827" x="5892800" y="3968750"/>
          <p14:tracePt t="32833" x="5897563" y="3968750"/>
          <p14:tracePt t="32841" x="5900738" y="3968750"/>
          <p14:tracePt t="32877" x="5908675" y="3968750"/>
          <p14:tracePt t="32898" x="5911850" y="3968750"/>
          <p14:tracePt t="32905" x="5915025" y="3968750"/>
          <p14:tracePt t="32912" x="5919788" y="3968750"/>
          <p14:tracePt t="32920" x="5922963" y="3968750"/>
          <p14:tracePt t="32928" x="5934075" y="3968750"/>
          <p14:tracePt t="32934" x="5938838" y="3968750"/>
          <p14:tracePt t="32942" x="5946775" y="3968750"/>
          <p14:tracePt t="32949" x="5957888" y="3963988"/>
          <p14:tracePt t="32956" x="5969000" y="3960813"/>
          <p14:tracePt t="32965" x="5991225" y="3952875"/>
          <p14:tracePt t="32970" x="6013450" y="3949700"/>
          <p14:tracePt t="32977" x="6048375" y="3941763"/>
          <p14:tracePt t="32984" x="6081713" y="3925888"/>
          <p14:tracePt t="32991" x="6122988" y="3919538"/>
          <p14:tracePt t="32998" x="6165850" y="3908425"/>
          <p14:tracePt t="33005" x="6210300" y="3900488"/>
          <p14:tracePt t="33013" x="6240463" y="3892550"/>
          <p14:tracePt t="33019" x="6281738" y="3884613"/>
          <p14:tracePt t="33027" x="6308725" y="3881438"/>
          <p14:tracePt t="33034" x="6338888" y="3873500"/>
          <p14:tracePt t="33041" x="6365875" y="3862388"/>
          <p14:tracePt t="33048" x="6388100" y="3854450"/>
          <p14:tracePt t="33056" x="6407150" y="3851275"/>
          <p14:tracePt t="33063" x="6423025" y="3843338"/>
          <p14:tracePt t="33070" x="6437313" y="3843338"/>
          <p14:tracePt t="33077" x="6448425" y="3840163"/>
          <p14:tracePt t="33084" x="6459538" y="3832225"/>
          <p14:tracePt t="33091" x="6464300" y="3829050"/>
          <p14:tracePt t="33098" x="6472238" y="3824288"/>
          <p14:tracePt t="33106" x="6489700" y="3821113"/>
          <p14:tracePt t="33113" x="6502400" y="3810000"/>
          <p14:tracePt t="33120" x="6505575" y="3805238"/>
          <p14:tracePt t="33127" x="6513513" y="3798888"/>
          <p14:tracePt t="33134" x="6516688" y="3794125"/>
          <p14:tracePt t="33141" x="6519863" y="3790950"/>
          <p14:tracePt t="33148" x="6527800" y="3786188"/>
          <p14:tracePt t="33156" x="6535738" y="3783013"/>
          <p14:tracePt t="33163" x="6538913" y="3775075"/>
          <p14:tracePt t="33170" x="6543675" y="3771900"/>
          <p14:tracePt t="33178" x="6551613" y="3756025"/>
          <p14:tracePt t="33184" x="6562725" y="3741738"/>
          <p14:tracePt t="33191" x="6573838" y="3722688"/>
          <p14:tracePt t="33198" x="6577013" y="3700463"/>
          <p14:tracePt t="33205" x="6596063" y="3684588"/>
          <p14:tracePt t="33213" x="6607175" y="3665538"/>
          <p14:tracePt t="33228" x="6618288" y="3632200"/>
          <p14:tracePt t="33234" x="6623050" y="3624263"/>
          <p14:tracePt t="33241" x="6634163" y="3613150"/>
          <p14:tracePt t="33248" x="6653213" y="3586163"/>
          <p14:tracePt t="33256" x="6664325" y="3575050"/>
          <p14:tracePt t="33263" x="6675438" y="3560763"/>
          <p14:tracePt t="33270" x="6686550" y="3548063"/>
          <p14:tracePt t="33277" x="6691313" y="3533775"/>
          <p14:tracePt t="33284" x="6710363" y="3522663"/>
          <p14:tracePt t="33292" x="6713538" y="3511550"/>
          <p14:tracePt t="33299" x="6716713" y="3506788"/>
          <p14:tracePt t="33306" x="6721475" y="3503613"/>
          <p14:tracePt t="33313" x="6724650" y="3498850"/>
          <p14:tracePt t="33320" x="6724650" y="3487738"/>
          <p14:tracePt t="33373" x="6721475" y="3487738"/>
          <p14:tracePt t="33381" x="6716713" y="3484563"/>
          <p14:tracePt t="33386" x="6705600" y="3481388"/>
          <p14:tracePt t="33392" x="6683375" y="3468688"/>
          <p14:tracePt t="33399" x="6656388" y="3454400"/>
          <p14:tracePt t="33408" x="6611938" y="3424238"/>
          <p14:tracePt t="33414" x="6577013" y="3405188"/>
          <p14:tracePt t="33420" x="6524625" y="3378200"/>
          <p14:tracePt t="33428" x="6467475" y="3348038"/>
          <p14:tracePt t="33434" x="6423025" y="3325813"/>
          <p14:tracePt t="33442" x="6380163" y="3309938"/>
          <p14:tracePt t="33449" x="6346825" y="3298825"/>
          <p14:tracePt t="33456" x="6294438" y="3276600"/>
          <p14:tracePt t="33463" x="6240463" y="3260725"/>
          <p14:tracePt t="33470" x="6176963" y="3246438"/>
          <p14:tracePt t="33478" x="6111875" y="3227388"/>
          <p14:tracePt t="33484" x="6040438" y="3213100"/>
          <p14:tracePt t="33492" x="5957888" y="3189288"/>
          <p14:tracePt t="33498" x="5884863" y="3170238"/>
          <p14:tracePt t="33507" x="5813425" y="3155950"/>
          <p14:tracePt t="33513" x="5753100" y="3148013"/>
          <p14:tracePt t="33520" x="5700713" y="3140075"/>
          <p14:tracePt t="33528" x="5665788" y="3133725"/>
          <p14:tracePt t="33535" x="5624513" y="3109913"/>
          <p14:tracePt t="33542" x="5580063" y="3106738"/>
          <p14:tracePt t="33549" x="5526088" y="3090863"/>
          <p14:tracePt t="33557" x="5473700" y="3076575"/>
          <p14:tracePt t="33563" x="5421313" y="3068638"/>
          <p14:tracePt t="33570" x="5359400" y="3060700"/>
          <p14:tracePt t="33578" x="5287963" y="3049588"/>
          <p14:tracePt t="33585" x="5208588" y="3035300"/>
          <p14:tracePt t="33593" x="5118100" y="3027363"/>
          <p14:tracePt t="33599" x="5016500" y="3027363"/>
          <p14:tracePt t="33606" x="4926013" y="3027363"/>
          <p14:tracePt t="33613" x="4833938" y="3027363"/>
          <p14:tracePt t="33620" x="4754563" y="3027363"/>
          <p14:tracePt t="33628" x="4675188" y="3030538"/>
          <p14:tracePt t="33635" x="4603750" y="3046413"/>
          <p14:tracePt t="33642" x="4532313" y="3054350"/>
          <p14:tracePt t="33649" x="4460875" y="3065463"/>
          <p14:tracePt t="33659" x="4389438" y="3071813"/>
          <p14:tracePt t="33664" x="4316413" y="3079750"/>
          <p14:tracePt t="33671" x="4233863" y="3087688"/>
          <p14:tracePt t="33679" x="4154488" y="3095625"/>
          <p14:tracePt t="33685" x="4070350" y="3109913"/>
          <p14:tracePt t="33693" x="3990975" y="3121025"/>
          <p14:tracePt t="33700" x="3897313" y="3144838"/>
          <p14:tracePt t="33709" x="3817938" y="3151188"/>
          <p14:tracePt t="33715" x="3735388" y="3159125"/>
          <p14:tracePt t="33720" x="3656013" y="3170238"/>
          <p14:tracePt t="33729" x="3594100" y="3178175"/>
          <p14:tracePt t="33734" x="3541713" y="3178175"/>
          <p14:tracePt t="33743" x="3492500" y="3178175"/>
          <p14:tracePt t="33749" x="3451225" y="3178175"/>
          <p14:tracePt t="33757" x="3409950" y="3175000"/>
          <p14:tracePt t="33763" x="3363913" y="3167063"/>
          <p14:tracePt t="33770" x="3333750" y="3159125"/>
          <p14:tracePt t="33779" x="3292475" y="3151188"/>
          <p14:tracePt t="33785" x="3259138" y="3148013"/>
          <p14:tracePt t="33792" x="3205163" y="3148013"/>
          <p14:tracePt t="33799" x="3167063" y="3148013"/>
          <p14:tracePt t="33807" x="3125788" y="3148013"/>
          <p14:tracePt t="33813" x="3084513" y="3148013"/>
          <p14:tracePt t="33820" x="3032125" y="3148013"/>
          <p14:tracePt t="33829" x="2994025" y="3148013"/>
          <p14:tracePt t="33835" x="2952750" y="3148013"/>
          <p14:tracePt t="33843" x="2917825" y="3148013"/>
          <p14:tracePt t="33850" x="2879725" y="3148013"/>
          <p14:tracePt t="33859" x="2857500" y="3148013"/>
          <p14:tracePt t="33864" x="2835275" y="3148013"/>
          <p14:tracePt t="33872" x="2800350" y="3148013"/>
          <p14:tracePt t="33879" x="2770188" y="3148013"/>
          <p14:tracePt t="33885" x="2740025" y="3148013"/>
          <p14:tracePt t="33893" x="2698750" y="3148013"/>
          <p14:tracePt t="33900" x="2668588" y="3148013"/>
          <p14:tracePt t="33908" x="2624138" y="3155950"/>
          <p14:tracePt t="33914" x="2600325" y="3163888"/>
          <p14:tracePt t="33921" x="2559050" y="3167063"/>
          <p14:tracePt t="33929" x="2536825" y="3175000"/>
          <p14:tracePt t="33935" x="2501900" y="3181350"/>
          <p14:tracePt t="33944" x="2468563" y="3194050"/>
          <p14:tracePt t="33950" x="2422525" y="3216275"/>
          <p14:tracePt t="33958" x="2400300" y="3227388"/>
          <p14:tracePt t="33964" x="2366963" y="3243263"/>
          <p14:tracePt t="33971" x="2347913" y="3249613"/>
          <p14:tracePt t="33979" x="2332038" y="3254375"/>
          <p14:tracePt t="33985" x="2317750" y="3260725"/>
          <p14:tracePt t="33993" x="2306638" y="3268663"/>
          <p14:tracePt t="34000" x="2293938" y="3276600"/>
          <p14:tracePt t="34008" x="2282825" y="3287713"/>
          <p14:tracePt t="34014" x="2268538" y="3298825"/>
          <p14:tracePt t="34021" x="2257425" y="3306763"/>
          <p14:tracePt t="34029" x="2244725" y="3333750"/>
          <p14:tracePt t="34036" x="2230438" y="3355975"/>
          <p14:tracePt t="34043" x="2225675" y="3389313"/>
          <p14:tracePt t="34050" x="2219325" y="3413125"/>
          <p14:tracePt t="34058" x="2208213" y="3438525"/>
          <p14:tracePt t="34064" x="2208213" y="3468688"/>
          <p14:tracePt t="34072" x="2208213" y="3484563"/>
          <p14:tracePt t="34079" x="2208213" y="3495675"/>
          <p14:tracePt t="34086" x="2208213" y="3511550"/>
          <p14:tracePt t="34093" x="2208213" y="3514725"/>
          <p14:tracePt t="34100" x="2208213" y="3517900"/>
          <p14:tracePt t="34108" x="2208213" y="3525838"/>
          <p14:tracePt t="34114" x="2208213" y="3529013"/>
          <p14:tracePt t="34121" x="2208213" y="3533775"/>
          <p14:tracePt t="34129" x="2208213" y="3536950"/>
          <p14:tracePt t="34136" x="2208213" y="3541713"/>
          <p14:tracePt t="34158" x="2211388" y="3544888"/>
          <p14:tracePt t="34164" x="2222500" y="3556000"/>
          <p14:tracePt t="34172" x="2238375" y="3563938"/>
          <p14:tracePt t="34180" x="2271713" y="3567113"/>
          <p14:tracePt t="34186" x="2301875" y="3575050"/>
          <p14:tracePt t="34195" x="2354263" y="3582988"/>
          <p14:tracePt t="34200" x="2397125" y="3590925"/>
          <p14:tracePt t="34208" x="2449513" y="3597275"/>
          <p14:tracePt t="34215" x="2490788" y="3605213"/>
          <p14:tracePt t="34228" x="2525713" y="3613150"/>
          <p14:tracePt t="34230" x="2566988" y="3616325"/>
          <p14:tracePt t="34236" x="2597150" y="3616325"/>
          <p14:tracePt t="34244" x="2649538" y="3616325"/>
          <p14:tracePt t="34250" x="2698750" y="3616325"/>
          <p14:tracePt t="34259" x="2751138" y="3616325"/>
          <p14:tracePt t="34265" x="2824163" y="3613150"/>
          <p14:tracePt t="34272" x="2884488" y="3613150"/>
          <p14:tracePt t="34280" x="2944813" y="3613150"/>
          <p14:tracePt t="34286" x="3016250" y="3605213"/>
          <p14:tracePt t="34294" x="3084513" y="3605213"/>
          <p14:tracePt t="34300" x="3155950" y="3605213"/>
          <p14:tracePt t="34308" x="3205163" y="3605213"/>
          <p14:tracePt t="34315" x="3259138" y="3605213"/>
          <p14:tracePt t="34322" x="3319463" y="3605213"/>
          <p14:tracePt t="34330" x="3360738" y="3605213"/>
          <p14:tracePt t="34336" x="3402013" y="3605213"/>
          <p14:tracePt t="34344" x="3443288" y="3605213"/>
          <p14:tracePt t="34350" x="3462338" y="3605213"/>
          <p14:tracePt t="34359" x="3481388" y="3605213"/>
          <p14:tracePt t="34365" x="3497263" y="3605213"/>
          <p14:tracePt t="34372" x="3500438" y="3605213"/>
          <p14:tracePt t="34380" x="3503613" y="3608388"/>
          <p14:tracePt t="34386" x="3508375" y="3616325"/>
          <p14:tracePt t="34400" x="3508375" y="3621088"/>
          <p14:tracePt t="34407" x="3508375" y="3624263"/>
          <p14:tracePt t="34414" x="3508375" y="3627438"/>
          <p14:tracePt t="34421" x="3508375" y="3632200"/>
          <p14:tracePt t="34429" x="3508375" y="3635375"/>
          <p14:tracePt t="34550" x="3514725" y="3635375"/>
          <p14:tracePt t="34558" x="3519488" y="3635375"/>
          <p14:tracePt t="34564" x="3522663" y="3635375"/>
          <p14:tracePt t="34571" x="3527425" y="3635375"/>
          <p14:tracePt t="34579" x="3530600" y="3635375"/>
          <p14:tracePt t="34585" x="3541713" y="3635375"/>
          <p14:tracePt t="34594" x="3549650" y="3632200"/>
          <p14:tracePt t="34600" x="3560763" y="3624263"/>
          <p14:tracePt t="34607" x="3571875" y="3613150"/>
          <p14:tracePt t="34614" x="3582988" y="3605213"/>
          <p14:tracePt t="34621" x="3598863" y="3594100"/>
          <p14:tracePt t="34629" x="3609975" y="3582988"/>
          <p14:tracePt t="34636" x="3621088" y="3563938"/>
          <p14:tracePt t="34644" x="3632200" y="3548063"/>
          <p14:tracePt t="34650" x="3636963" y="3536950"/>
          <p14:tracePt t="34658" x="3643313" y="3525838"/>
          <p14:tracePt t="34664" x="3656013" y="3522663"/>
          <p14:tracePt t="34671" x="3659188" y="3517900"/>
          <p14:tracePt t="34679" x="3659188" y="3514725"/>
          <p14:tracePt t="34686" x="3659188" y="3511550"/>
          <p14:tracePt t="34694" x="3659188" y="3503613"/>
          <p14:tracePt t="34708" x="3659188" y="3495675"/>
          <p14:tracePt t="34721" x="3659188" y="3492500"/>
          <p14:tracePt t="34729" x="3659188" y="3487738"/>
          <p14:tracePt t="34736" x="3659188" y="3484563"/>
          <p14:tracePt t="34744" x="3648075" y="3476625"/>
          <p14:tracePt t="34750" x="3648075" y="3473450"/>
          <p14:tracePt t="34759" x="3643313" y="3468688"/>
          <p14:tracePt t="34765" x="3640138" y="3465513"/>
          <p14:tracePt t="34779" x="3636963" y="3462338"/>
          <p14:tracePt t="34786" x="3632200" y="3462338"/>
          <p14:tracePt t="34794" x="3625850" y="3462338"/>
          <p14:tracePt t="34800" x="3621088" y="3462338"/>
          <p14:tracePt t="34808" x="3617913" y="3462338"/>
          <p14:tracePt t="34815" x="3613150" y="3449638"/>
          <p14:tracePt t="34822" x="3609975" y="3446463"/>
          <p14:tracePt t="34829" x="3594100" y="3443288"/>
          <p14:tracePt t="34836" x="3582988" y="3435350"/>
          <p14:tracePt t="34844" x="3568700" y="3432175"/>
          <p14:tracePt t="34850" x="3546475" y="3424238"/>
          <p14:tracePt t="34859" x="3527425" y="3413125"/>
          <p14:tracePt t="34865" x="3511550" y="3408363"/>
          <p14:tracePt t="34872" x="3484563" y="3389313"/>
          <p14:tracePt t="34879" x="3470275" y="3386138"/>
          <p14:tracePt t="34886" x="3459163" y="3378200"/>
          <p14:tracePt t="34894" x="3443288" y="3375025"/>
          <p14:tracePt t="34900" x="3424238" y="3367088"/>
          <p14:tracePt t="34908" x="3409950" y="3355975"/>
          <p14:tracePt t="34915" x="3390900" y="3352800"/>
          <p14:tracePt t="34922" x="3368675" y="3340100"/>
          <p14:tracePt t="34930" x="3352800" y="3333750"/>
          <p14:tracePt t="34936" x="3333750" y="3328988"/>
          <p14:tracePt t="34944" x="3311525" y="3322638"/>
          <p14:tracePt t="34950" x="3289300" y="3317875"/>
          <p14:tracePt t="34959" x="3254375" y="3309938"/>
          <p14:tracePt t="34965" x="3232150" y="3303588"/>
          <p14:tracePt t="34972" x="3209925" y="3298825"/>
          <p14:tracePt t="34979" x="3167063" y="3292475"/>
          <p14:tracePt t="34986" x="3141663" y="3279775"/>
          <p14:tracePt t="34994" x="3106738" y="3273425"/>
          <p14:tracePt t="35001" x="3084513" y="3265488"/>
          <p14:tracePt t="35009" x="3051175" y="3260725"/>
          <p14:tracePt t="35015" x="3035300" y="3254375"/>
          <p14:tracePt t="35022" x="3021013" y="3249613"/>
          <p14:tracePt t="35030" x="3001963" y="3243263"/>
          <p14:tracePt t="35036" x="2986088" y="3243263"/>
          <p14:tracePt t="35045" x="2963863" y="3238500"/>
          <p14:tracePt t="35051" x="2944813" y="3230563"/>
          <p14:tracePt t="35059" x="2922588" y="3219450"/>
          <p14:tracePt t="35065" x="2892425" y="3219450"/>
          <p14:tracePt t="35072" x="2868613" y="3219450"/>
          <p14:tracePt t="35080" x="2838450" y="3219450"/>
          <p14:tracePt t="35086" x="2816225" y="3219450"/>
          <p14:tracePt t="35095" x="2794000" y="3219450"/>
          <p14:tracePt t="35101" x="2763838" y="3219450"/>
          <p14:tracePt t="35109" x="2740025" y="3219450"/>
          <p14:tracePt t="35115" x="2709863" y="3219450"/>
          <p14:tracePt t="35122" x="2687638" y="3219450"/>
          <p14:tracePt t="35130" x="2657475" y="3219450"/>
          <p14:tracePt t="35136" x="2635250" y="3219450"/>
          <p14:tracePt t="35145" x="2611438" y="3219450"/>
          <p14:tracePt t="35151" x="2581275" y="3227388"/>
          <p14:tracePt t="35159" x="2555875" y="3235325"/>
          <p14:tracePt t="35165" x="2532063" y="3243263"/>
          <p14:tracePt t="35172" x="2517775" y="3246438"/>
          <p14:tracePt t="35180" x="2506663" y="3249613"/>
          <p14:tracePt t="35186" x="2495550" y="3257550"/>
          <p14:tracePt t="35195" x="2479675" y="3260725"/>
          <p14:tracePt t="35201" x="2468563" y="3273425"/>
          <p14:tracePt t="35209" x="2457450" y="3292475"/>
          <p14:tracePt t="35215" x="2446338" y="3298825"/>
          <p14:tracePt t="35226" x="2430463" y="3309938"/>
          <p14:tracePt t="35230" x="2419350" y="3322638"/>
          <p14:tracePt t="35236" x="2408238" y="3340100"/>
          <p14:tracePt t="35245" x="2397125" y="3352800"/>
          <p14:tracePt t="35251" x="2373313" y="3363913"/>
          <p14:tracePt t="35260" x="2362200" y="3375025"/>
          <p14:tracePt t="35265" x="2351088" y="3382963"/>
          <p14:tracePt t="35272" x="2339975" y="3402013"/>
          <p14:tracePt t="35280" x="2328863" y="3413125"/>
          <p14:tracePt t="35287" x="2320925" y="3416300"/>
          <p14:tracePt t="35295" x="2312988" y="3419475"/>
          <p14:tracePt t="35301" x="2309813" y="3424238"/>
          <p14:tracePt t="35309" x="2306638" y="3432175"/>
          <p14:tracePt t="35316" x="2301875" y="3435350"/>
          <p14:tracePt t="35324" x="2298700" y="3443288"/>
          <p14:tracePt t="35330" x="2298700" y="3446463"/>
          <p14:tracePt t="35337" x="2298700" y="3449638"/>
          <p14:tracePt t="35360" x="2298700" y="3457575"/>
          <p14:tracePt t="35366" x="2298700" y="3462338"/>
          <p14:tracePt t="35374" x="2298700" y="3465513"/>
          <p14:tracePt t="35380" x="2298700" y="3473450"/>
          <p14:tracePt t="35388" x="2298700" y="3492500"/>
          <p14:tracePt t="35395" x="2306638" y="3498850"/>
          <p14:tracePt t="35402" x="2309813" y="3511550"/>
          <p14:tracePt t="35409" x="2312988" y="3522663"/>
          <p14:tracePt t="35416" x="2320925" y="3533775"/>
          <p14:tracePt t="35424" x="2332038" y="3548063"/>
          <p14:tracePt t="35430" x="2336800" y="3560763"/>
          <p14:tracePt t="35437" x="2339975" y="3563938"/>
          <p14:tracePt t="35445" x="2343150" y="3567113"/>
          <p14:tracePt t="35452" x="2347913" y="3571875"/>
          <p14:tracePt t="35460" x="2354263" y="3575050"/>
          <p14:tracePt t="35466" x="2362200" y="3582988"/>
          <p14:tracePt t="35474" x="2386013" y="3586163"/>
          <p14:tracePt t="35481" x="2403475" y="3594100"/>
          <p14:tracePt t="35488" x="2427288" y="3597275"/>
          <p14:tracePt t="35495" x="2457450" y="3605213"/>
          <p14:tracePt t="35502" x="2482850" y="3608388"/>
          <p14:tracePt t="35510" x="2506663" y="3616325"/>
          <p14:tracePt t="35516" x="2520950" y="3621088"/>
          <p14:tracePt t="35524" x="2540000" y="3627438"/>
          <p14:tracePt t="35531" x="2562225" y="3627438"/>
          <p14:tracePt t="35538" x="2578100" y="3627438"/>
          <p14:tracePt t="35545" x="2586038" y="3627438"/>
          <p14:tracePt t="35552" x="2597150" y="3627438"/>
          <p14:tracePt t="35560" x="2611438" y="3627438"/>
          <p14:tracePt t="35566" x="2627313" y="3627438"/>
          <p14:tracePt t="35574" x="2646363" y="3627438"/>
          <p14:tracePt t="35581" x="2668588" y="3627438"/>
          <p14:tracePt t="35588" x="2684463" y="3627438"/>
          <p14:tracePt t="35596" x="2698750" y="3627438"/>
          <p14:tracePt t="35602" x="2728913" y="3627438"/>
          <p14:tracePt t="35609" x="2744788" y="3627438"/>
          <p14:tracePt t="35616" x="2767013" y="3627438"/>
          <p14:tracePt t="35624" x="2789238" y="3627438"/>
          <p14:tracePt t="35631" x="2808288" y="3627438"/>
          <p14:tracePt t="35638" x="2824163" y="3627438"/>
          <p14:tracePt t="35646" x="2838450" y="3627438"/>
          <p14:tracePt t="35652" x="2849563" y="3627438"/>
          <p14:tracePt t="35660" x="2865438" y="3627438"/>
          <p14:tracePt t="35666" x="2879725" y="3627438"/>
          <p14:tracePt t="35674" x="2903538" y="3627438"/>
          <p14:tracePt t="35681" x="2922588" y="3627438"/>
          <p14:tracePt t="35688" x="2936875" y="3627438"/>
          <p14:tracePt t="35696" x="2959100" y="3627438"/>
          <p14:tracePt t="35702" x="2982913" y="3627438"/>
          <p14:tracePt t="35710" x="3005138" y="3627438"/>
          <p14:tracePt t="35717" x="3027363" y="3627438"/>
          <p14:tracePt t="35724" x="3057525" y="3627438"/>
          <p14:tracePt t="35731" x="3073400" y="3627438"/>
          <p14:tracePt t="35738" x="3095625" y="3627438"/>
          <p14:tracePt t="35746" x="3117850" y="3627438"/>
          <p14:tracePt t="35752" x="3133725" y="3627438"/>
          <p14:tracePt t="35760" x="3152775" y="3627438"/>
          <p14:tracePt t="35767" x="3167063" y="3627438"/>
          <p14:tracePt t="35775" x="3175000" y="3627438"/>
          <p14:tracePt t="35781" x="3186113" y="3627438"/>
          <p14:tracePt t="35788" x="3197225" y="3627438"/>
          <p14:tracePt t="35796" x="3213100" y="3627438"/>
          <p14:tracePt t="35802" x="3221038" y="3627438"/>
          <p14:tracePt t="35810" x="3232150" y="3627438"/>
          <p14:tracePt t="35817" x="3235325" y="3627438"/>
          <p14:tracePt t="35824" x="3246438" y="3621088"/>
          <p14:tracePt t="35831" x="3262313" y="3616325"/>
          <p14:tracePt t="35838" x="3273425" y="3616325"/>
          <p14:tracePt t="35846" x="3276600" y="3613150"/>
          <p14:tracePt t="35853" x="3281363" y="3608388"/>
          <p14:tracePt t="35861" x="3284538" y="3602038"/>
          <p14:tracePt t="35867" x="3289300" y="3602038"/>
          <p14:tracePt t="35875" x="3292475" y="3602038"/>
          <p14:tracePt t="35881" x="3300413" y="3602038"/>
          <p14:tracePt t="35888" x="3308350" y="3602038"/>
          <p14:tracePt t="35896" x="3311525" y="3597275"/>
          <p14:tracePt t="35903" x="3314700" y="3594100"/>
          <p14:tracePt t="35910" x="3319463" y="3594100"/>
          <p14:tracePt t="35917" x="3322638" y="3590925"/>
          <p14:tracePt t="35924" x="3330575" y="3586163"/>
          <p14:tracePt t="35931" x="3333750" y="3582988"/>
          <p14:tracePt t="35938" x="3338513" y="3578225"/>
          <p14:tracePt t="35946" x="3341688" y="3571875"/>
          <p14:tracePt t="35953" x="3352800" y="3567113"/>
          <p14:tracePt t="35961" x="3355975" y="3563938"/>
          <p14:tracePt t="35967" x="3360738" y="3556000"/>
          <p14:tracePt t="35974" x="3363913" y="3548063"/>
          <p14:tracePt t="35981" x="3368675" y="3544888"/>
          <p14:tracePt t="35988" x="3371850" y="3544888"/>
          <p14:tracePt t="35996" x="3375025" y="3541713"/>
          <p14:tracePt t="36003" x="3382963" y="3541713"/>
          <p14:tracePt t="36010" x="3387725" y="3541713"/>
          <p14:tracePt t="36017" x="3394075" y="3536950"/>
          <p14:tracePt t="36024" x="3398838" y="3533775"/>
          <p14:tracePt t="36031" x="3405188" y="3529013"/>
          <p14:tracePt t="36039" x="3409950" y="3525838"/>
          <p14:tracePt t="36046" x="3413125" y="3517900"/>
          <p14:tracePt t="36053" x="3413125" y="3514725"/>
          <p14:tracePt t="36061" x="3413125" y="3506788"/>
          <p14:tracePt t="36067" x="3413125" y="3503613"/>
          <p14:tracePt t="36075" x="3413125" y="3498850"/>
          <p14:tracePt t="36081" x="3413125" y="3492500"/>
          <p14:tracePt t="36089" x="3413125" y="3487738"/>
          <p14:tracePt t="36096" x="3413125" y="3484563"/>
          <p14:tracePt t="36103" x="3413125" y="3481388"/>
          <p14:tracePt t="36110" x="3413125" y="3476625"/>
          <p14:tracePt t="36117" x="3413125" y="3473450"/>
          <p14:tracePt t="36124" x="3413125" y="3462338"/>
          <p14:tracePt t="36131" x="3413125" y="3457575"/>
          <p14:tracePt t="36139" x="3413125" y="3454400"/>
          <p14:tracePt t="36146" x="3413125" y="3449638"/>
          <p14:tracePt t="36153" x="3409950" y="3446463"/>
          <p14:tracePt t="36161" x="3402013" y="3443288"/>
          <p14:tracePt t="36167" x="3398838" y="3432175"/>
          <p14:tracePt t="36174" x="3382963" y="3416300"/>
          <p14:tracePt t="36181" x="3363913" y="3405188"/>
          <p14:tracePt t="36189" x="3344863" y="3386138"/>
          <p14:tracePt t="36196" x="3322638" y="3375025"/>
          <p14:tracePt t="36203" x="3303588" y="3348038"/>
          <p14:tracePt t="36212" x="3284538" y="3336925"/>
          <p14:tracePt t="36218" x="3262313" y="3322638"/>
          <p14:tracePt t="36230" x="3243263" y="3309938"/>
          <p14:tracePt t="36233" x="3228975" y="3295650"/>
          <p14:tracePt t="36239" x="3201988" y="3284538"/>
          <p14:tracePt t="36247" x="3186113" y="3273425"/>
          <p14:tracePt t="36254" x="3175000" y="3265488"/>
          <p14:tracePt t="36262" x="3163888" y="3260725"/>
          <p14:tracePt t="36268" x="3148013" y="3254375"/>
          <p14:tracePt t="36277" x="3130550" y="3249613"/>
          <p14:tracePt t="36283" x="3122613" y="3238500"/>
          <p14:tracePt t="36290" x="3095625" y="3235325"/>
          <p14:tracePt t="36297" x="3081338" y="3227388"/>
          <p14:tracePt t="36304" x="3065463" y="3224213"/>
          <p14:tracePt t="36312" x="3038475" y="3216275"/>
          <p14:tracePt t="36318" x="3024188" y="3213100"/>
          <p14:tracePt t="36326" x="3008313" y="3213100"/>
          <p14:tracePt t="36332" x="2986088" y="3205163"/>
          <p14:tracePt t="36339" x="2967038" y="3205163"/>
          <p14:tracePt t="36347" x="2952750" y="3205163"/>
          <p14:tracePt t="36354" x="2936875" y="3205163"/>
          <p14:tracePt t="36363" x="2922588" y="3205163"/>
          <p14:tracePt t="36368" x="2903538" y="3205163"/>
          <p14:tracePt t="36377" x="2879725" y="3205163"/>
          <p14:tracePt t="36383" x="2857500" y="3205163"/>
          <p14:tracePt t="36389" x="2827338" y="3205163"/>
          <p14:tracePt t="36397" x="2813050" y="3205163"/>
          <p14:tracePt t="36404" x="2789238" y="3205163"/>
          <p14:tracePt t="36412" x="2767013" y="3205163"/>
          <p14:tracePt t="36418" x="2751138" y="3205163"/>
          <p14:tracePt t="36426" x="2736850" y="3205163"/>
          <p14:tracePt t="36432" x="2709863" y="3208338"/>
          <p14:tracePt t="36441" x="2695575" y="3213100"/>
          <p14:tracePt t="36447" x="2679700" y="3219450"/>
          <p14:tracePt t="36454" x="2657475" y="3224213"/>
          <p14:tracePt t="36463" x="2638425" y="3230563"/>
          <p14:tracePt t="36468" x="2624138" y="3235325"/>
          <p14:tracePt t="36477" x="2597150" y="3246438"/>
          <p14:tracePt t="36483" x="2581275" y="3254375"/>
          <p14:tracePt t="36491" x="2566988" y="3257550"/>
          <p14:tracePt t="36499" x="2547938" y="3265488"/>
          <p14:tracePt t="36504" x="2525713" y="3268663"/>
          <p14:tracePt t="36512" x="2509838" y="3276600"/>
          <p14:tracePt t="36519" x="2498725" y="3279775"/>
          <p14:tracePt t="36526" x="2482850" y="3284538"/>
          <p14:tracePt t="36533" x="2471738" y="3292475"/>
          <p14:tracePt t="36541" x="2460625" y="3303588"/>
          <p14:tracePt t="36548" x="2449513" y="3306763"/>
          <p14:tracePt t="36554" x="2446338" y="3309938"/>
          <p14:tracePt t="36563" x="2441575" y="3314700"/>
          <p14:tracePt t="36568" x="2430463" y="3322638"/>
          <p14:tracePt t="36578" x="2427288" y="3325813"/>
          <p14:tracePt t="36583" x="2422525" y="3328988"/>
          <p14:tracePt t="36590" x="2419350" y="3333750"/>
          <p14:tracePt t="36598" x="2416175" y="3336925"/>
          <p14:tracePt t="36604" x="2416175" y="3348038"/>
          <p14:tracePt t="36613" x="2416175" y="3352800"/>
          <p14:tracePt t="36619" x="2416175" y="3355975"/>
          <p14:tracePt t="36627" x="2416175" y="3363913"/>
          <p14:tracePt t="36633" x="2422525" y="3386138"/>
          <p14:tracePt t="36641" x="2433638" y="3419475"/>
          <p14:tracePt t="36648" x="2457450" y="3446463"/>
          <p14:tracePt t="36654" x="2468563" y="3481388"/>
          <p14:tracePt t="36664" x="2476500" y="3498850"/>
          <p14:tracePt t="36669" x="2479675" y="3514725"/>
          <p14:tracePt t="36677" x="2487613" y="3533775"/>
          <p14:tracePt t="36683" x="2490788" y="3541713"/>
          <p14:tracePt t="36691" x="2495550" y="3548063"/>
          <p14:tracePt t="36699" x="2506663" y="3552825"/>
          <p14:tracePt t="36704" x="2509838" y="3556000"/>
          <p14:tracePt t="36713" x="2513013" y="3560763"/>
          <p14:tracePt t="36719" x="2520950" y="3563938"/>
          <p14:tracePt t="36727" x="2532063" y="3571875"/>
          <p14:tracePt t="36733" x="2559050" y="3590925"/>
          <p14:tracePt t="36741" x="2581275" y="3602038"/>
          <p14:tracePt t="36748" x="2608263" y="3613150"/>
          <p14:tracePt t="36754" x="2649538" y="3621088"/>
          <p14:tracePt t="36764" x="2703513" y="3627438"/>
          <p14:tracePt t="36769" x="2744788" y="3635375"/>
          <p14:tracePt t="36777" x="2786063" y="3643313"/>
          <p14:tracePt t="36783" x="2816225" y="3643313"/>
          <p14:tracePt t="36791" x="2857500" y="3643313"/>
          <p14:tracePt t="36798" x="2892425" y="3643313"/>
          <p14:tracePt t="36805" x="2928938" y="3643313"/>
          <p14:tracePt t="36814" x="2955925" y="3640138"/>
          <p14:tracePt t="36819" x="2997200" y="3632200"/>
          <p14:tracePt t="36826" x="3021013" y="3627438"/>
          <p14:tracePt t="36833" x="3054350" y="3613150"/>
          <p14:tracePt t="36841" x="3081338" y="3602038"/>
          <p14:tracePt t="36849" x="3114675" y="3586163"/>
          <p14:tracePt t="36854" x="3130550" y="3571875"/>
          <p14:tracePt t="36863" x="3141663" y="3563938"/>
          <p14:tracePt t="36869" x="3152775" y="3560763"/>
          <p14:tracePt t="36876" x="3155950" y="3556000"/>
          <p14:tracePt t="36883" x="3160713" y="3552825"/>
          <p14:tracePt t="36889" x="3163888" y="3552825"/>
          <p14:tracePt t="36975" x="3163888" y="3556000"/>
          <p14:tracePt t="36982" x="3163888" y="3560763"/>
          <p14:tracePt t="36989" x="3163888" y="3563938"/>
          <p14:tracePt t="37012" x="3163888" y="3567113"/>
          <p14:tracePt t="37019" x="3163888" y="3578225"/>
          <p14:tracePt t="37026" x="3171825" y="3586163"/>
          <p14:tracePt t="37033" x="3175000" y="3605213"/>
          <p14:tracePt t="37042" x="3186113" y="3627438"/>
          <p14:tracePt t="37048" x="3194050" y="3651250"/>
          <p14:tracePt t="37055" x="3205163" y="3676650"/>
          <p14:tracePt t="37064" x="3213100" y="3700463"/>
          <p14:tracePt t="37069" x="3216275" y="3711575"/>
          <p14:tracePt t="37076" x="3216275" y="3719513"/>
          <p14:tracePt t="37083" x="3216275" y="3730625"/>
          <p14:tracePt t="37092" x="3216275" y="3744913"/>
          <p14:tracePt t="37098" x="3216275" y="3756025"/>
          <p14:tracePt t="37105" x="3216275" y="3771900"/>
          <p14:tracePt t="37113" x="3216275" y="3794125"/>
          <p14:tracePt t="37119" x="3216275" y="3816350"/>
          <p14:tracePt t="37127" x="3216275" y="3840163"/>
          <p14:tracePt t="37133" x="3216275" y="3876675"/>
          <p14:tracePt t="37142" x="3216275" y="3900488"/>
          <p14:tracePt t="37148" x="3213100" y="3930650"/>
          <p14:tracePt t="37155" x="3213100" y="3949700"/>
          <p14:tracePt t="37164" x="3209925" y="3963988"/>
          <p14:tracePt t="37169" x="3209925" y="3979863"/>
          <p14:tracePt t="37176" x="3209925" y="3987800"/>
          <p14:tracePt t="37183" x="3209925" y="3990975"/>
          <p14:tracePt t="37192" x="3209925" y="3994150"/>
          <p14:tracePt t="37198" x="3209925" y="3998913"/>
          <p14:tracePt t="37205" x="3209925" y="4002088"/>
          <p14:tracePt t="37213" x="3209925" y="4005263"/>
          <p14:tracePt t="37219" x="3209925" y="4010025"/>
          <p14:tracePt t="37234" x="3209925" y="4013200"/>
          <p14:tracePt t="37277" x="3197225" y="4013200"/>
          <p14:tracePt t="37284" x="3194050" y="4013200"/>
          <p14:tracePt t="37292" x="3190875" y="4013200"/>
          <p14:tracePt t="37298" x="3186113" y="4013200"/>
          <p14:tracePt t="37305" x="3182938" y="4013200"/>
          <p14:tracePt t="37313" x="3179763" y="4013200"/>
          <p14:tracePt t="37319" x="3167063" y="4013200"/>
          <p14:tracePt t="37326" x="3144838" y="4002088"/>
          <p14:tracePt t="37334" x="3111500" y="3987800"/>
          <p14:tracePt t="37343" x="3065463" y="3975100"/>
          <p14:tracePt t="37348" x="3013075" y="3960813"/>
          <p14:tracePt t="37355" x="2941638" y="3933825"/>
          <p14:tracePt t="37364" x="2857500" y="3919538"/>
          <p14:tracePt t="37369" x="2786063" y="3911600"/>
          <p14:tracePt t="37378" x="2706688" y="3911600"/>
          <p14:tracePt t="37384" x="2627313" y="3911600"/>
          <p14:tracePt t="37393" x="2555875" y="3911600"/>
          <p14:tracePt t="37398" x="2482850" y="3914775"/>
          <p14:tracePt t="37405" x="2422525" y="3914775"/>
          <p14:tracePt t="37413" x="2392363" y="3914775"/>
          <p14:tracePt t="37419" x="2351088" y="3922713"/>
          <p14:tracePt t="37427" x="2328863" y="3922713"/>
          <p14:tracePt t="37434" x="2306638" y="3922713"/>
          <p14:tracePt t="37442" x="2290763" y="3922713"/>
          <p14:tracePt t="37448" x="2279650" y="3922713"/>
          <p14:tracePt t="37455" x="2263775" y="3922713"/>
          <p14:tracePt t="37464" x="2252663" y="3922713"/>
          <p14:tracePt t="37469" x="2244725" y="3922713"/>
          <p14:tracePt t="37478" x="2238375" y="3922713"/>
          <p14:tracePt t="37484" x="2233613" y="3922713"/>
          <p14:tracePt t="37493" x="2230438" y="3922713"/>
          <p14:tracePt t="37498" x="2225675" y="3922713"/>
          <p14:tracePt t="37505" x="2219325" y="3922713"/>
          <p14:tracePt t="37514" x="2214563" y="3922713"/>
          <p14:tracePt t="37520" x="2208213" y="3922713"/>
          <p14:tracePt t="37527" x="2203450" y="3922713"/>
          <p14:tracePt t="37564" x="2200275" y="3922713"/>
          <p14:tracePt t="37577" x="2200275" y="3925888"/>
          <p14:tracePt t="37592" x="2200275" y="3930650"/>
          <p14:tracePt t="37598" x="2200275" y="3938588"/>
          <p14:tracePt t="37613" x="2200275" y="3941763"/>
          <p14:tracePt t="37620" x="2200275" y="3949700"/>
          <p14:tracePt t="37628" x="2200275" y="3952875"/>
          <p14:tracePt t="37634" x="2200275" y="3956050"/>
          <p14:tracePt t="37649" x="2200275" y="3960813"/>
          <p14:tracePt t="37664" x="2200275" y="3963988"/>
          <p14:tracePt t="37670" x="2200275" y="3968750"/>
          <p14:tracePt t="37684" x="2200275" y="3971925"/>
          <p14:tracePt t="37692" x="2200275" y="3979863"/>
          <p14:tracePt t="37699" x="2200275" y="3987800"/>
          <p14:tracePt t="37706" x="2200275" y="3990975"/>
          <p14:tracePt t="37714" x="2200275" y="3994150"/>
          <p14:tracePt t="37720" x="2200275" y="3998913"/>
          <p14:tracePt t="37728" x="2200275" y="4005263"/>
          <p14:tracePt t="37742" x="2200275" y="4010025"/>
          <p14:tracePt t="37784" x="2203450" y="4010025"/>
          <p14:tracePt t="37792" x="2211388" y="4010025"/>
          <p14:tracePt t="37798" x="2214563" y="4010025"/>
          <p14:tracePt t="37805" x="2230438" y="4013200"/>
          <p14:tracePt t="37813" x="2238375" y="4017963"/>
          <p14:tracePt t="37820" x="2249488" y="4024313"/>
          <p14:tracePt t="37828" x="2260600" y="4035425"/>
          <p14:tracePt t="37834" x="2274888" y="4040188"/>
          <p14:tracePt t="37842" x="2287588" y="4040188"/>
          <p14:tracePt t="37848" x="2293938" y="4040188"/>
          <p14:tracePt t="37856" x="2301875" y="4040188"/>
          <p14:tracePt t="37864" x="2306638" y="4040188"/>
          <p14:tracePt t="37870" x="2309813" y="4040188"/>
          <p14:tracePt t="37878" x="2312988" y="4040188"/>
          <p14:tracePt t="37884" x="2320925" y="4040188"/>
          <p14:tracePt t="37891" x="2324100" y="4040188"/>
          <p14:tracePt t="37899" x="2332038" y="4040188"/>
          <p14:tracePt t="37906" x="2336800" y="4040188"/>
          <p14:tracePt t="37913" x="2343150" y="4040188"/>
          <p14:tracePt t="37920" x="2354263" y="4040188"/>
          <p14:tracePt t="37927" x="2370138" y="4040188"/>
          <p14:tracePt t="37934" x="2381250" y="4040188"/>
          <p14:tracePt t="37942" x="2397125" y="4040188"/>
          <p14:tracePt t="37949" x="2411413" y="4040188"/>
          <p14:tracePt t="37956" x="2433638" y="4040188"/>
          <p14:tracePt t="37964" x="2457450" y="4040188"/>
          <p14:tracePt t="37970" x="2487613" y="4040188"/>
          <p14:tracePt t="37978" x="2509838" y="4040188"/>
          <p14:tracePt t="37984" x="2547938" y="4040188"/>
          <p14:tracePt t="37992" x="2578100" y="4040188"/>
          <p14:tracePt t="37999" x="2619375" y="4040188"/>
          <p14:tracePt t="38006" x="2654300" y="4040188"/>
          <p14:tracePt t="38013" x="2703513" y="4040188"/>
          <p14:tracePt t="38020" x="2744788" y="4040188"/>
          <p14:tracePt t="38028" x="2794000" y="4040188"/>
          <p14:tracePt t="38034" x="2846388" y="4048125"/>
          <p14:tracePt t="38042" x="2887663" y="4048125"/>
          <p14:tracePt t="38049" x="2928938" y="4054475"/>
          <p14:tracePt t="38056" x="2982913" y="4054475"/>
          <p14:tracePt t="38064" x="3032125" y="4054475"/>
          <p14:tracePt t="38070" x="3073400" y="4062413"/>
          <p14:tracePt t="38078" x="3125788" y="4062413"/>
          <p14:tracePt t="38084" x="3175000" y="4062413"/>
          <p14:tracePt t="38092" x="3228975" y="4070350"/>
          <p14:tracePt t="38099" x="3281363" y="4078288"/>
          <p14:tracePt t="38106" x="3349625" y="4078288"/>
          <p14:tracePt t="38113" x="3413125" y="4084638"/>
          <p14:tracePt t="38120" x="3462338" y="4092575"/>
          <p14:tracePt t="38128" x="3514725" y="4108450"/>
          <p14:tracePt t="38134" x="3568700" y="4114800"/>
          <p14:tracePt t="38142" x="3602038" y="4119563"/>
          <p14:tracePt t="38149" x="3643313" y="4127500"/>
          <p14:tracePt t="38156" x="3686175" y="4133850"/>
          <p14:tracePt t="38164" x="3730625" y="4141788"/>
          <p14:tracePt t="38170" x="3771900" y="4149725"/>
          <p14:tracePt t="38179" x="3802063" y="4157663"/>
          <p14:tracePt t="38184" x="3848100" y="4160838"/>
          <p14:tracePt t="38192" x="3881438" y="4176713"/>
          <p14:tracePt t="38199" x="3930650" y="4176713"/>
          <p14:tracePt t="38206" x="3973513" y="4183063"/>
          <p14:tracePt t="38214" x="4025900" y="4183063"/>
          <p14:tracePt t="38220" x="4067175" y="4183063"/>
          <p14:tracePt t="38243" x="4173538" y="4179888"/>
          <p14:tracePt t="38250" x="4206875" y="4168775"/>
          <p14:tracePt t="38257" x="4222750" y="4160838"/>
          <p14:tracePt t="38265" x="4233863" y="4160838"/>
          <p14:tracePt t="38271" x="4237038" y="4160838"/>
          <p14:tracePt t="38572" x="4256088" y="4160838"/>
          <p14:tracePt t="38580" x="4278313" y="4160838"/>
          <p14:tracePt t="38587" x="4310063" y="4157663"/>
          <p14:tracePt t="38597" x="4332288" y="4157663"/>
          <p14:tracePt t="38602" x="4362450" y="4157663"/>
          <p14:tracePt t="38614" x="4384675" y="4157663"/>
          <p14:tracePt t="38618" x="4414838" y="4157663"/>
          <p14:tracePt t="38623" x="4437063" y="4157663"/>
          <p14:tracePt t="38631" x="4460875" y="4157663"/>
          <p14:tracePt t="38637" x="4491038" y="4157663"/>
          <p14:tracePt t="38644" x="4513263" y="4157663"/>
          <p14:tracePt t="38651" x="4551363" y="4157663"/>
          <p14:tracePt t="38660" x="4603750" y="4157663"/>
          <p14:tracePt t="38666" x="4641850" y="4157663"/>
          <p14:tracePt t="38672" x="4694238" y="4157663"/>
          <p14:tracePt t="38681" x="4724400" y="4157663"/>
          <p14:tracePt t="38686" x="4767263" y="4157663"/>
          <p14:tracePt t="38695" x="4797425" y="4157663"/>
          <p14:tracePt t="38700" x="4849813" y="4149725"/>
          <p14:tracePt t="38708" x="4891088" y="4149725"/>
          <p14:tracePt t="38714" x="4932363" y="4141788"/>
          <p14:tracePt t="38721" x="4981575" y="4141788"/>
          <p14:tracePt t="38729" x="5035550" y="4141788"/>
          <p14:tracePt t="38736" x="5084763" y="4141788"/>
          <p14:tracePt t="38744" x="5137150" y="4141788"/>
          <p14:tracePt t="38750" x="5197475" y="4133850"/>
          <p14:tracePt t="38758" x="5257800" y="4133850"/>
          <p14:tracePt t="38766" x="5329238" y="4133850"/>
          <p14:tracePt t="38771" x="5383213" y="4127500"/>
          <p14:tracePt t="38780" x="5443538" y="4127500"/>
          <p14:tracePt t="38786" x="5492750" y="4127500"/>
          <p14:tracePt t="38794" x="5522913" y="4127500"/>
          <p14:tracePt t="38800" x="5564188" y="4127500"/>
          <p14:tracePt t="38808" x="5586413" y="4127500"/>
          <p14:tracePt t="38815" x="5616575" y="4127500"/>
          <p14:tracePt t="38821" x="5640388" y="4127500"/>
          <p14:tracePt t="38830" x="5670550" y="4127500"/>
          <p14:tracePt t="38836" x="5692775" y="4127500"/>
          <p14:tracePt t="38844" x="5722938" y="4127500"/>
          <p14:tracePt t="38850" x="5738813" y="4127500"/>
          <p14:tracePt t="38859" x="5761038" y="4127500"/>
          <p14:tracePt t="38865" x="5791200" y="4127500"/>
          <p14:tracePt t="38872" x="5813425" y="4127500"/>
          <p14:tracePt t="38880" x="5843588" y="4127500"/>
          <p14:tracePt t="38886" x="5867400" y="4127500"/>
          <p14:tracePt t="38894" x="5889625" y="4127500"/>
          <p14:tracePt t="38900" x="5919788" y="4127500"/>
          <p14:tracePt t="38909" x="5942013" y="4127500"/>
          <p14:tracePt t="38915" x="5972175" y="4127500"/>
          <p14:tracePt t="38922" x="5995988" y="4127500"/>
          <p14:tracePt t="38930" x="6026150" y="4127500"/>
          <p14:tracePt t="38936" x="6048375" y="4127500"/>
          <p14:tracePt t="38944" x="6078538" y="4127500"/>
          <p14:tracePt t="38950" x="6100763" y="4127500"/>
          <p14:tracePt t="38959" x="6122988" y="4127500"/>
          <p14:tracePt t="38965" x="6154738" y="4127500"/>
          <p14:tracePt t="38972" x="6176963" y="4127500"/>
          <p14:tracePt t="38980" x="6207125" y="4127500"/>
          <p14:tracePt t="38986" x="6229350" y="4127500"/>
          <p14:tracePt t="38994" x="6259513" y="4127500"/>
          <p14:tracePt t="39000" x="6281738" y="4127500"/>
          <p14:tracePt t="39009" x="6305550" y="4127500"/>
          <p14:tracePt t="39015" x="6335713" y="4127500"/>
          <p14:tracePt t="39022" x="6357938" y="4127500"/>
          <p14:tracePt t="39030" x="6388100" y="4127500"/>
          <p14:tracePt t="39036" x="6410325" y="4127500"/>
          <p14:tracePt t="39044" x="6440488" y="4119563"/>
          <p14:tracePt t="39050" x="6472238" y="4119563"/>
          <p14:tracePt t="39059" x="6513513" y="4119563"/>
          <p14:tracePt t="39065" x="6543675" y="4119563"/>
          <p14:tracePt t="39072" x="6584950" y="4119563"/>
          <p14:tracePt t="39080" x="6607175" y="4119563"/>
          <p14:tracePt t="39086" x="6637338" y="4119563"/>
          <p14:tracePt t="39094" x="6661150" y="4119563"/>
          <p14:tracePt t="39101" x="6691313" y="4119563"/>
          <p14:tracePt t="39109" x="6713538" y="4119563"/>
          <p14:tracePt t="39115" x="6743700" y="4119563"/>
          <p14:tracePt t="39122" x="6757988" y="4119563"/>
          <p14:tracePt t="39130" x="6777038" y="4119563"/>
          <p14:tracePt t="39136" x="6807200" y="4119563"/>
          <p14:tracePt t="39144" x="6831013" y="4119563"/>
          <p14:tracePt t="39151" x="6861175" y="4119563"/>
          <p14:tracePt t="39159" x="6883400" y="4119563"/>
          <p14:tracePt t="39166" x="6899275" y="4119563"/>
          <p14:tracePt t="39172" x="6921500" y="4119563"/>
          <p14:tracePt t="39180" x="6935788" y="4119563"/>
          <p14:tracePt t="39186" x="6951663" y="4119563"/>
          <p14:tracePt t="39194" x="6981825" y="4119563"/>
          <p14:tracePt t="39201" x="7004050" y="4119563"/>
          <p14:tracePt t="39209" x="7034213" y="4119563"/>
          <p14:tracePt t="39215" x="7058025" y="4119563"/>
          <p14:tracePt t="39222" x="7088188" y="4114800"/>
          <p14:tracePt t="39244" x="7170738" y="4089400"/>
          <p14:tracePt t="39251" x="7186613" y="4084638"/>
          <p14:tracePt t="39259" x="7219950" y="4070350"/>
          <p14:tracePt t="39265" x="7242175" y="4059238"/>
          <p14:tracePt t="39272" x="7269163" y="4048125"/>
          <p14:tracePt t="39280" x="7307263" y="4017963"/>
          <p14:tracePt t="39287" x="7332663" y="3990975"/>
          <p14:tracePt t="39294" x="7370763" y="3952875"/>
          <p14:tracePt t="39301" x="7397750" y="3925888"/>
          <p14:tracePt t="39309" x="7435850" y="3889375"/>
          <p14:tracePt t="39315" x="7461250" y="3862388"/>
          <p14:tracePt t="39322" x="7491413" y="3824288"/>
          <p14:tracePt t="39330" x="7529513" y="3767138"/>
          <p14:tracePt t="39337" x="7559675" y="3714750"/>
          <p14:tracePt t="39344" x="7589838" y="3676650"/>
          <p14:tracePt t="39351" x="7613650" y="3643313"/>
          <p14:tracePt t="39359" x="7624763" y="3616325"/>
          <p14:tracePt t="39366" x="7639050" y="3582988"/>
          <p14:tracePt t="39372" x="7658100" y="3556000"/>
          <p14:tracePt t="39380" x="7662863" y="3533775"/>
          <p14:tracePt t="39387" x="7669213" y="3498850"/>
          <p14:tracePt t="39395" x="7685088" y="3465513"/>
          <p14:tracePt t="39401" x="7699375" y="3413125"/>
          <p14:tracePt t="39409" x="7707313" y="3359150"/>
          <p14:tracePt t="39415" x="7723188" y="3317875"/>
          <p14:tracePt t="39423" x="7726363" y="3276600"/>
          <p14:tracePt t="39430" x="7726363" y="3254375"/>
          <p14:tracePt t="39437" x="7726363" y="3224213"/>
          <p14:tracePt t="39446" x="7726363" y="3200400"/>
          <p14:tracePt t="39451" x="7726363" y="3159125"/>
          <p14:tracePt t="39459" x="7712075" y="3098800"/>
          <p14:tracePt t="39466" x="7696200" y="3046413"/>
          <p14:tracePt t="39473" x="7669213" y="2981325"/>
          <p14:tracePt t="39480" x="7632700" y="2925763"/>
          <p14:tracePt t="39487" x="7594600" y="2887663"/>
          <p14:tracePt t="39495" x="7537450" y="2841625"/>
          <p14:tracePt t="39501" x="7491413" y="2811463"/>
          <p14:tracePt t="39509" x="7435850" y="2770188"/>
          <p14:tracePt t="39516" x="7381875" y="2740025"/>
          <p14:tracePt t="39523" x="7326313" y="2698750"/>
          <p14:tracePt t="39530" x="7272338" y="2674938"/>
          <p14:tracePt t="39537" x="7219950" y="2652713"/>
          <p14:tracePt t="39546" x="7170738" y="2622550"/>
          <p14:tracePt t="39551" x="7118350" y="2608263"/>
          <p14:tracePt t="39559" x="7077075" y="2592388"/>
          <p14:tracePt t="39566" x="7031038" y="2578100"/>
          <p14:tracePt t="39573" x="6978650" y="2562225"/>
          <p14:tracePt t="39581" x="6918325" y="2540000"/>
          <p14:tracePt t="39587" x="6864350" y="2532063"/>
          <p14:tracePt t="39595" x="6792913" y="2524125"/>
          <p14:tracePt t="39601" x="6732588" y="2524125"/>
          <p14:tracePt t="39610" x="6672263" y="2524125"/>
          <p14:tracePt t="39616" x="6618288" y="2524125"/>
          <p14:tracePt t="39623" x="6577013" y="2528888"/>
          <p14:tracePt t="39631" x="6535738" y="2535238"/>
          <p14:tracePt t="39637" x="6513513" y="2540000"/>
          <p14:tracePt t="39645" x="6486525" y="2554288"/>
          <p14:tracePt t="39651" x="6475413" y="2559050"/>
          <p14:tracePt t="39659" x="6467475" y="2562225"/>
          <p14:tracePt t="39666" x="6464300" y="2570163"/>
          <p14:tracePt t="39673" x="6456363" y="2573338"/>
          <p14:tracePt t="39681" x="6453188" y="2578100"/>
          <p14:tracePt t="39687" x="6448425" y="2581275"/>
          <p14:tracePt t="39696" x="6448425" y="2584450"/>
          <p14:tracePt t="39701" x="6448425" y="2589213"/>
          <p14:tracePt t="39709" x="6448425" y="2600325"/>
          <p14:tracePt t="39716" x="6448425" y="2608263"/>
          <p14:tracePt t="39723" x="6448425" y="2619375"/>
          <p14:tracePt t="39731" x="6448425" y="2641600"/>
          <p14:tracePt t="39737" x="6448425" y="2679700"/>
          <p14:tracePt t="39745" x="6448425" y="2728913"/>
          <p14:tracePt t="39752" x="6448425" y="2770188"/>
          <p14:tracePt t="39759" x="6448425" y="2811463"/>
          <p14:tracePt t="39766" x="6448425" y="2841625"/>
          <p14:tracePt t="39773" x="6448425" y="2882900"/>
          <p14:tracePt t="39781" x="6448425" y="2906713"/>
          <p14:tracePt t="39787" x="6448425" y="2936875"/>
          <p14:tracePt t="39795" x="6448425" y="2951163"/>
          <p14:tracePt t="39802" x="6448425" y="2970213"/>
          <p14:tracePt t="39809" x="6448425" y="2992438"/>
          <p14:tracePt t="39816" x="6448425" y="3016250"/>
          <p14:tracePt t="39823" x="6448425" y="3046413"/>
          <p14:tracePt t="39831" x="6448425" y="3068638"/>
          <p14:tracePt t="39837" x="6448425" y="3087688"/>
          <p14:tracePt t="39846" x="6448425" y="3117850"/>
          <p14:tracePt t="39852" x="6448425" y="3140075"/>
          <p14:tracePt t="39859" x="6448425" y="3163888"/>
          <p14:tracePt t="39866" x="6448425" y="3186113"/>
          <p14:tracePt t="39873" x="6453188" y="3219450"/>
          <p14:tracePt t="39881" x="6456363" y="3243263"/>
          <p14:tracePt t="39888" x="6464300" y="3265488"/>
          <p14:tracePt t="39895" x="6467475" y="3287713"/>
          <p14:tracePt t="39902" x="6475413" y="3306763"/>
          <p14:tracePt t="39909" x="6478588" y="3314700"/>
          <p14:tracePt t="39916" x="6486525" y="3333750"/>
          <p14:tracePt t="39923" x="6489700" y="3340100"/>
          <p14:tracePt t="39931" x="6508750" y="3352800"/>
          <p14:tracePt t="39938" x="6524625" y="3363913"/>
          <p14:tracePt t="39946" x="6546850" y="3370263"/>
          <p14:tracePt t="39952" x="6599238" y="3378200"/>
          <p14:tracePt t="39960" x="6672263" y="3378200"/>
          <p14:tracePt t="39966" x="6740525" y="3378200"/>
          <p14:tracePt t="39974" x="6819900" y="3378200"/>
          <p14:tracePt t="39981" x="6910388" y="3378200"/>
          <p14:tracePt t="39988" x="7000875" y="3378200"/>
          <p14:tracePt t="39995" x="7091363" y="3378200"/>
          <p14:tracePt t="40002" x="7162800" y="3378200"/>
          <p14:tracePt t="40010" x="7223125" y="3378200"/>
          <p14:tracePt t="40016" x="7265988" y="3378200"/>
          <p14:tracePt t="40023" x="7302500" y="3378200"/>
          <p14:tracePt t="40031" x="7326313" y="3378200"/>
          <p14:tracePt t="40037" x="7348538" y="3378200"/>
          <p14:tracePt t="40045" x="7367588" y="3378200"/>
          <p14:tracePt t="40051" x="7375525" y="3378200"/>
          <p14:tracePt t="40059" x="7386638" y="3378200"/>
          <p14:tracePt t="40066" x="7394575" y="3378200"/>
          <p14:tracePt t="40073" x="7400925" y="3389313"/>
          <p14:tracePt t="40088" x="7400925" y="3394075"/>
          <p14:tracePt t="40102" x="7400925" y="3397250"/>
          <p14:tracePt t="40124" x="7400925" y="3402013"/>
          <p14:tracePt t="40183" x="7400925" y="3405188"/>
          <p14:tracePt t="40190" x="7405688" y="3408363"/>
          <p14:tracePt t="40198" x="7408863" y="3413125"/>
          <p14:tracePt t="40205" x="7408863" y="3419475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solidFill>
                  <a:schemeClr val="tx2"/>
                </a:solidFill>
              </a:rPr>
              <a:t>One scheme to compute FCI weights homomorphically. </a:t>
            </a:r>
            <a:r>
              <a:rPr lang="en-AU" i="1" dirty="0"/>
              <a:t>i.e. solve</a:t>
            </a:r>
          </a:p>
          <a:p>
            <a:endParaRPr lang="en-AU" i="1" dirty="0"/>
          </a:p>
          <a:p>
            <a:endParaRPr lang="en-AU" i="1" dirty="0"/>
          </a:p>
          <a:p>
            <a:endParaRPr lang="en-AU" i="1" dirty="0"/>
          </a:p>
          <a:p>
            <a:endParaRPr lang="en-AU" i="1" dirty="0"/>
          </a:p>
          <a:p>
            <a:endParaRPr lang="en-AU" i="1" dirty="0"/>
          </a:p>
          <a:p>
            <a:r>
              <a:rPr lang="en-AU" dirty="0">
                <a:solidFill>
                  <a:schemeClr val="tx2"/>
                </a:solidFill>
              </a:rPr>
              <a:t>One scheme to compute fusion homomorphically. </a:t>
            </a:r>
            <a:r>
              <a:rPr lang="en-AU" i="1" dirty="0"/>
              <a:t>i.e.</a:t>
            </a:r>
            <a:r>
              <a:rPr lang="en-AU" dirty="0"/>
              <a:t> compute</a:t>
            </a:r>
          </a:p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</p:spPr>
        <p:txBody>
          <a:bodyPr/>
          <a:lstStyle/>
          <a:p>
            <a:r>
              <a:rPr lang="en-AU" dirty="0"/>
              <a:t>Desired Homomorphic Encryption Schemes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648F64-559D-4772-8B2D-21616B51AD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87" y="1792986"/>
            <a:ext cx="4685026" cy="899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1AFDB2-E020-4C77-8DF1-39C3790CCC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3" y="3706799"/>
            <a:ext cx="1631152" cy="498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0EF32F-056F-44B4-B465-9F5FB345571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04" y="3706799"/>
            <a:ext cx="1363109" cy="500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0087D8-55A8-45EE-A608-9C10E4C3B696}"/>
              </a:ext>
            </a:extLst>
          </p:cNvPr>
          <p:cNvSpPr txBox="1"/>
          <p:nvPr/>
        </p:nvSpPr>
        <p:spPr>
          <a:xfrm>
            <a:off x="4269038" y="3771352"/>
            <a:ext cx="60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28E5F09-0B45-4306-A196-4D1F5E60737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1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16"/>
    </mc:Choice>
    <mc:Fallback xmlns="">
      <p:transition spd="slow" advTm="47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31" x="7847013" y="2392363"/>
          <p14:tracePt t="10857" x="7821613" y="2395538"/>
          <p14:tracePt t="10862" x="7791450" y="2403475"/>
          <p14:tracePt t="10868" x="7772400" y="2403475"/>
          <p14:tracePt t="10875" x="7764463" y="2403475"/>
          <p14:tracePt t="10881" x="7753350" y="2403475"/>
          <p14:tracePt t="10888" x="7748588" y="2403475"/>
          <p14:tracePt t="10896" x="7745413" y="2403475"/>
          <p14:tracePt t="10902" x="7737475" y="2403475"/>
          <p14:tracePt t="10910" x="7729538" y="2403475"/>
          <p14:tracePt t="10916" x="7726363" y="2403475"/>
          <p14:tracePt t="10925" x="7718425" y="2392363"/>
          <p14:tracePt t="10931" x="7707313" y="2381250"/>
          <p14:tracePt t="10938" x="7696200" y="2365375"/>
          <p14:tracePt t="10946" x="7669213" y="2339975"/>
          <p14:tracePt t="10960" x="7635875" y="2312988"/>
          <p14:tracePt t="10966" x="7605713" y="2297113"/>
          <p14:tracePt t="10975" x="7578725" y="2279650"/>
          <p14:tracePt t="10981" x="7545388" y="2263775"/>
          <p14:tracePt t="10988" x="7510463" y="2252663"/>
          <p14:tracePt t="10996" x="7477125" y="2244725"/>
          <p14:tracePt t="11002" x="7454900" y="2236788"/>
          <p14:tracePt t="11011" x="7419975" y="2233613"/>
          <p14:tracePt t="11016" x="7397750" y="2225675"/>
          <p14:tracePt t="11025" x="7370763" y="2214563"/>
          <p14:tracePt t="11032" x="7348538" y="2206625"/>
          <p14:tracePt t="11038" x="7332663" y="2203450"/>
          <p14:tracePt t="11046" x="7321550" y="2203450"/>
          <p14:tracePt t="11052" x="7307263" y="2203450"/>
          <p14:tracePt t="11059" x="7296150" y="2203450"/>
          <p14:tracePt t="11066" x="7291388" y="2203450"/>
          <p14:tracePt t="11074" x="7288213" y="2203450"/>
          <p14:tracePt t="11080" x="7283450" y="2203450"/>
          <p14:tracePt t="11088" x="7280275" y="2203450"/>
          <p14:tracePt t="11096" x="7277100" y="2203450"/>
          <p14:tracePt t="11102" x="7272338" y="2203450"/>
          <p14:tracePt t="11109" x="7261225" y="2203450"/>
          <p14:tracePt t="11146" x="7258050" y="2203450"/>
          <p14:tracePt t="11160" x="7253288" y="2203450"/>
          <p14:tracePt t="11167" x="7250113" y="2203450"/>
          <p14:tracePt t="11175" x="7246938" y="2203450"/>
          <p14:tracePt t="11605" x="7246938" y="2181225"/>
          <p14:tracePt t="11612" x="7239000" y="2138363"/>
          <p14:tracePt t="11620" x="7231063" y="2105025"/>
          <p14:tracePt t="11628" x="7231063" y="2074863"/>
          <p14:tracePt t="11636" x="7231063" y="2058988"/>
          <p14:tracePt t="11645" x="7231063" y="2041525"/>
          <p14:tracePt t="11649" x="7223125" y="2009775"/>
          <p14:tracePt t="11653" x="7223125" y="1987550"/>
          <p14:tracePt t="11661" x="7223125" y="1957388"/>
          <p14:tracePt t="11667" x="7223125" y="1943100"/>
          <p14:tracePt t="11675" x="7219950" y="1927225"/>
          <p14:tracePt t="11682" x="7212013" y="1893888"/>
          <p14:tracePt t="11689" x="7212013" y="1870075"/>
          <p14:tracePt t="11696" x="7212013" y="1855788"/>
          <p14:tracePt t="11703" x="7208838" y="1833563"/>
          <p14:tracePt t="11711" x="7200900" y="1817688"/>
          <p14:tracePt t="11717" x="7197725" y="1806575"/>
          <p14:tracePt t="11725" x="7186613" y="1798638"/>
          <p14:tracePt t="11732" x="7186613" y="1795463"/>
          <p14:tracePt t="11741" x="7181850" y="1787525"/>
          <p14:tracePt t="11746" x="7181850" y="1784350"/>
          <p14:tracePt t="11753" x="7181850" y="1779588"/>
          <p14:tracePt t="11761" x="7181850" y="1773238"/>
          <p14:tracePt t="11768" x="7181850" y="1768475"/>
          <p14:tracePt t="11775" x="7178675" y="1760538"/>
          <p14:tracePt t="11782" x="7170738" y="1730375"/>
          <p14:tracePt t="11789" x="7162800" y="1711325"/>
          <p14:tracePt t="11796" x="7159625" y="1697038"/>
          <p14:tracePt t="11803" x="7151688" y="1674813"/>
          <p14:tracePt t="11811" x="7148513" y="1662113"/>
          <p14:tracePt t="11818" x="7143750" y="1651000"/>
          <p14:tracePt t="11825" x="7132638" y="1647825"/>
          <p14:tracePt t="11832" x="7132638" y="1644650"/>
          <p14:tracePt t="11839" x="7132638" y="1636713"/>
          <p14:tracePt t="11875" x="7132638" y="1628775"/>
          <p14:tracePt t="11889" x="7140575" y="1625600"/>
          <p14:tracePt t="11897" x="7143750" y="1620838"/>
          <p14:tracePt t="11903" x="7148513" y="1614488"/>
          <p14:tracePt t="11911" x="7151688" y="1609725"/>
          <p14:tracePt t="11918" x="7151688" y="1606550"/>
          <p14:tracePt t="11925" x="7151688" y="1601788"/>
          <p14:tracePt t="12005" x="7148513" y="1606550"/>
          <p14:tracePt t="12012" x="7143750" y="1606550"/>
          <p14:tracePt t="12020" x="7132638" y="1606550"/>
          <p14:tracePt t="12028" x="7129463" y="1606550"/>
          <p14:tracePt t="12034" x="7124700" y="1606550"/>
          <p14:tracePt t="12042" x="7118350" y="1606550"/>
          <p14:tracePt t="12048" x="7099300" y="1606550"/>
          <p14:tracePt t="12054" x="7069138" y="1606550"/>
          <p14:tracePt t="12062" x="7038975" y="1606550"/>
          <p14:tracePt t="12068" x="6985000" y="1601788"/>
          <p14:tracePt t="12076" x="6924675" y="1595438"/>
          <p14:tracePt t="12082" x="6845300" y="1587500"/>
          <p14:tracePt t="12092" x="6754813" y="1587500"/>
          <p14:tracePt t="12098" x="6664325" y="1587500"/>
          <p14:tracePt t="12104" x="6573838" y="1587500"/>
          <p14:tracePt t="12112" x="6475413" y="1587500"/>
          <p14:tracePt t="12119" x="6373813" y="1587500"/>
          <p14:tracePt t="12126" x="6264275" y="1590675"/>
          <p14:tracePt t="12133" x="6184900" y="1590675"/>
          <p14:tracePt t="12139" x="6100763" y="1590675"/>
          <p14:tracePt t="12147" x="6051550" y="1590675"/>
          <p14:tracePt t="12153" x="5999163" y="1590675"/>
          <p14:tracePt t="12161" x="5961063" y="1590675"/>
          <p14:tracePt t="12167" x="5927725" y="1590675"/>
          <p14:tracePt t="12175" x="5884863" y="1590675"/>
          <p14:tracePt t="12182" x="5862638" y="1582738"/>
          <p14:tracePt t="12190" x="5829300" y="1568450"/>
          <p14:tracePt t="12196" x="5805488" y="1565275"/>
          <p14:tracePt t="12205" x="5783263" y="1557338"/>
          <p14:tracePt t="12211" x="5749925" y="1552575"/>
          <p14:tracePt t="12217" x="5715000" y="1538288"/>
          <p14:tracePt t="12226" x="5670550" y="1522413"/>
          <p14:tracePt t="12232" x="5629275" y="1516063"/>
          <p14:tracePt t="12240" x="5594350" y="1497013"/>
          <p14:tracePt t="12246" x="5541963" y="1489075"/>
          <p14:tracePt t="12253" x="5507038" y="1481138"/>
          <p14:tracePt t="12261" x="5465763" y="1473200"/>
          <p14:tracePt t="12268" x="5432425" y="1466850"/>
          <p14:tracePt t="12276" x="5391150" y="1458913"/>
          <p14:tracePt t="12282" x="5367338" y="1458913"/>
          <p14:tracePt t="12290" x="5337175" y="1458913"/>
          <p14:tracePt t="12297" x="5322888" y="1458913"/>
          <p14:tracePt t="12303" x="5299075" y="1458913"/>
          <p14:tracePt t="12311" x="5284788" y="1458913"/>
          <p14:tracePt t="12319" x="5273675" y="1458913"/>
          <p14:tracePt t="12325" x="5265738" y="1458913"/>
          <p14:tracePt t="12332" x="5257800" y="1458913"/>
          <p14:tracePt t="12340" x="5254625" y="1458913"/>
          <p14:tracePt t="12347" x="5246688" y="1458913"/>
          <p14:tracePt t="12663" x="5175250" y="1470025"/>
          <p14:tracePt t="12671" x="5091113" y="1477963"/>
          <p14:tracePt t="12678" x="5011738" y="1489075"/>
          <p14:tracePt t="12686" x="4932363" y="1489075"/>
          <p14:tracePt t="12696" x="4860925" y="1489075"/>
          <p14:tracePt t="12701" x="4781550" y="1489075"/>
          <p14:tracePt t="12705" x="4702175" y="1489075"/>
          <p14:tracePt t="12713" x="4630738" y="1489075"/>
          <p14:tracePt t="12719" x="4559300" y="1481138"/>
          <p14:tracePt t="12728" x="4486275" y="1481138"/>
          <p14:tracePt t="12734" x="4419600" y="1481138"/>
          <p14:tracePt t="12742" x="4346575" y="1481138"/>
          <p14:tracePt t="12748" x="4286250" y="1473200"/>
          <p14:tracePt t="12755" x="4225925" y="1473200"/>
          <p14:tracePt t="12763" x="4165600" y="1473200"/>
          <p14:tracePt t="12769" x="4105275" y="1473200"/>
          <p14:tracePt t="12778" x="4033838" y="1473200"/>
          <p14:tracePt t="12784" x="3973513" y="1473200"/>
          <p14:tracePt t="12792" x="3900488" y="1473200"/>
          <p14:tracePt t="12798" x="3851275" y="1473200"/>
          <p14:tracePt t="12805" x="3798888" y="1466850"/>
          <p14:tracePt t="12813" x="3749675" y="1466850"/>
          <p14:tracePt t="12820" x="3708400" y="1466850"/>
          <p14:tracePt t="12828" x="3656013" y="1466850"/>
          <p14:tracePt t="12834" x="3613150" y="1466850"/>
          <p14:tracePt t="12842" x="3576638" y="1466850"/>
          <p14:tracePt t="12848" x="3533775" y="1466850"/>
          <p14:tracePt t="12855" x="3500438" y="1466850"/>
          <p14:tracePt t="12863" x="3462338" y="1466850"/>
          <p14:tracePt t="12869" x="3429000" y="1466850"/>
          <p14:tracePt t="12877" x="3387725" y="1470025"/>
          <p14:tracePt t="12884" x="3344863" y="1477963"/>
          <p14:tracePt t="12892" x="3311525" y="1485900"/>
          <p14:tracePt t="12898" x="3262313" y="1492250"/>
          <p14:tracePt t="12906" x="3228975" y="1500188"/>
          <p14:tracePt t="12913" x="3182938" y="1511300"/>
          <p14:tracePt t="12920" x="3148013" y="1535113"/>
          <p14:tracePt t="12928" x="3103563" y="1549400"/>
          <p14:tracePt t="12934" x="3073400" y="1557338"/>
          <p14:tracePt t="12942" x="3027363" y="1568450"/>
          <p14:tracePt t="12948" x="2974975" y="1576388"/>
          <p14:tracePt t="12963" x="2879725" y="1598613"/>
          <p14:tracePt t="12970" x="2827338" y="1606550"/>
          <p14:tracePt t="12978" x="2797175" y="1606550"/>
          <p14:tracePt t="12984" x="2755900" y="1606550"/>
          <p14:tracePt t="12993" x="2714625" y="1606550"/>
          <p14:tracePt t="12999" x="2665413" y="1606550"/>
          <p14:tracePt t="13006" x="2616200" y="1606550"/>
          <p14:tracePt t="13013" x="2574925" y="1606550"/>
          <p14:tracePt t="13020" x="2520950" y="1606550"/>
          <p14:tracePt t="13028" x="2479675" y="1606550"/>
          <p14:tracePt t="13034" x="2449513" y="1606550"/>
          <p14:tracePt t="13042" x="2408238" y="1606550"/>
          <p14:tracePt t="13049" x="2378075" y="1606550"/>
          <p14:tracePt t="13055" x="2336800" y="1606550"/>
          <p14:tracePt t="13063" x="2293938" y="1606550"/>
          <p14:tracePt t="13069" x="2257425" y="1606550"/>
          <p14:tracePt t="13077" x="2214563" y="1606550"/>
          <p14:tracePt t="13083" x="2181225" y="1606550"/>
          <p14:tracePt t="13092" x="2151063" y="1606550"/>
          <p14:tracePt t="13097" x="2128838" y="1606550"/>
          <p14:tracePt t="13105" x="2105025" y="1606550"/>
          <p14:tracePt t="13112" x="2074863" y="1606550"/>
          <p14:tracePt t="13119" x="2060575" y="1606550"/>
          <p14:tracePt t="13127" x="2036763" y="1606550"/>
          <p14:tracePt t="13133" x="2022475" y="1606550"/>
          <p14:tracePt t="13140" x="2003425" y="1606550"/>
          <p14:tracePt t="13148" x="1995488" y="1606550"/>
          <p14:tracePt t="13155" x="1981200" y="1606550"/>
          <p14:tracePt t="13162" x="1970088" y="1606550"/>
          <p14:tracePt t="13169" x="1962150" y="1606550"/>
          <p14:tracePt t="13177" x="1951038" y="1606550"/>
          <p14:tracePt t="13184" x="1935163" y="1606550"/>
          <p14:tracePt t="13192" x="1931988" y="1606550"/>
          <p14:tracePt t="13198" x="1924050" y="1606550"/>
          <p14:tracePt t="13206" x="1920875" y="1606550"/>
          <p14:tracePt t="13212" x="1916113" y="1606550"/>
          <p14:tracePt t="13220" x="1912938" y="1606550"/>
          <p14:tracePt t="13228" x="1908175" y="1606550"/>
          <p14:tracePt t="13234" x="1905000" y="1606550"/>
          <p14:tracePt t="13240" x="1901825" y="1606550"/>
          <p14:tracePt t="13248" x="1893888" y="1606550"/>
          <p14:tracePt t="13270" x="1893888" y="1609725"/>
          <p14:tracePt t="13277" x="1893888" y="1617663"/>
          <p14:tracePt t="13284" x="1893888" y="1625600"/>
          <p14:tracePt t="13292" x="1897063" y="1655763"/>
          <p14:tracePt t="13298" x="1905000" y="1708150"/>
          <p14:tracePt t="13306" x="1920875" y="1779588"/>
          <p14:tracePt t="13313" x="1939925" y="1851025"/>
          <p14:tracePt t="13320" x="1962150" y="1916113"/>
          <p14:tracePt t="13329" x="1984375" y="1962150"/>
          <p14:tracePt t="13334" x="2000250" y="2003425"/>
          <p14:tracePt t="13342" x="2011363" y="2036763"/>
          <p14:tracePt t="13348" x="2025650" y="2071688"/>
          <p14:tracePt t="13356" x="2030413" y="2097088"/>
          <p14:tracePt t="13363" x="2052638" y="2132013"/>
          <p14:tracePt t="13370" x="2060575" y="2154238"/>
          <p14:tracePt t="13378" x="2071688" y="2187575"/>
          <p14:tracePt t="13384" x="2085975" y="2222500"/>
          <p14:tracePt t="13393" x="2101850" y="2286000"/>
          <p14:tracePt t="13399" x="2116138" y="2346325"/>
          <p14:tracePt t="13406" x="2124075" y="2411413"/>
          <p14:tracePt t="13413" x="2124075" y="2460625"/>
          <p14:tracePt t="13421" x="2124075" y="2520950"/>
          <p14:tracePt t="13428" x="2124075" y="2573338"/>
          <p14:tracePt t="13434" x="2124075" y="2603500"/>
          <p14:tracePt t="13442" x="2124075" y="2644775"/>
          <p14:tracePt t="13448" x="2124075" y="2660650"/>
          <p14:tracePt t="13456" x="2124075" y="2674938"/>
          <p14:tracePt t="13463" x="2124075" y="2693988"/>
          <p14:tracePt t="13470" x="2124075" y="2701925"/>
          <p14:tracePt t="13478" x="2124075" y="2706688"/>
          <p14:tracePt t="13484" x="2124075" y="2713038"/>
          <p14:tracePt t="13492" x="2124075" y="2717800"/>
          <p14:tracePt t="13499" x="2124075" y="2720975"/>
          <p14:tracePt t="13506" x="2124075" y="2724150"/>
          <p14:tracePt t="13513" x="2112963" y="2740025"/>
          <p14:tracePt t="13520" x="2109788" y="2754313"/>
          <p14:tracePt t="13528" x="2101850" y="2767013"/>
          <p14:tracePt t="13535" x="2098675" y="2778125"/>
          <p14:tracePt t="13542" x="2098675" y="2792413"/>
          <p14:tracePt t="13830" x="2173288" y="2816225"/>
          <p14:tracePt t="13837" x="2257425" y="2830513"/>
          <p14:tracePt t="13844" x="2336800" y="2846388"/>
          <p14:tracePt t="13854" x="2400300" y="2871788"/>
          <p14:tracePt t="13861" x="2471738" y="2879725"/>
          <p14:tracePt t="13866" x="2532063" y="2887663"/>
          <p14:tracePt t="13871" x="2605088" y="2895600"/>
          <p14:tracePt t="13879" x="2676525" y="2895600"/>
          <p14:tracePt t="13885" x="2747963" y="2901950"/>
          <p14:tracePt t="13893" x="2819400" y="2901950"/>
          <p14:tracePt t="13899" x="2898775" y="2909888"/>
          <p14:tracePt t="13909" x="2989263" y="2909888"/>
          <p14:tracePt t="13914" x="3081338" y="2917825"/>
          <p14:tracePt t="13922" x="3182938" y="2928938"/>
          <p14:tracePt t="13929" x="3281363" y="2936875"/>
          <p14:tracePt t="13935" x="3382963" y="2951163"/>
          <p14:tracePt t="13942" x="3508375" y="2962275"/>
          <p14:tracePt t="13949" x="3609975" y="2970213"/>
          <p14:tracePt t="13966" x="3798888" y="2986088"/>
          <p14:tracePt t="13971" x="3889375" y="2986088"/>
          <p14:tracePt t="13979" x="3973513" y="2986088"/>
          <p14:tracePt t="13985" x="4040188" y="2981325"/>
          <p14:tracePt t="13994" x="4113213" y="2974975"/>
          <p14:tracePt t="14000" x="4184650" y="2967038"/>
          <p14:tracePt t="14009" x="4256088" y="2959100"/>
          <p14:tracePt t="14014" x="4340225" y="2943225"/>
          <p14:tracePt t="14022" x="4411663" y="2936875"/>
          <p14:tracePt t="14029" x="4464050" y="2928938"/>
          <p14:tracePt t="14035" x="4524375" y="2917825"/>
          <p14:tracePt t="14043" x="4595813" y="2909888"/>
          <p14:tracePt t="14050" x="4668838" y="2901950"/>
          <p14:tracePt t="14059" x="4729163" y="2895600"/>
          <p14:tracePt t="14065" x="4770438" y="2887663"/>
          <p14:tracePt t="14071" x="4822825" y="2887663"/>
          <p14:tracePt t="14079" x="4872038" y="2879725"/>
          <p14:tracePt t="14085" x="4913313" y="2879725"/>
          <p14:tracePt t="14093" x="4967288" y="2879725"/>
          <p14:tracePt t="14099" x="5019675" y="2863850"/>
          <p14:tracePt t="14107" x="5060950" y="2863850"/>
          <p14:tracePt t="14114" x="5099050" y="2863850"/>
          <p14:tracePt t="14122" x="5140325" y="2863850"/>
          <p14:tracePt t="14129" x="5164138" y="2860675"/>
          <p14:tracePt t="14135" x="5186363" y="2860675"/>
          <p14:tracePt t="14142" x="5227638" y="2860675"/>
          <p14:tracePt t="14149" x="5265738" y="2860675"/>
          <p14:tracePt t="14157" x="5299075" y="2860675"/>
          <p14:tracePt t="14164" x="5341938" y="2860675"/>
          <p14:tracePt t="14171" x="5372100" y="2863850"/>
          <p14:tracePt t="14179" x="5416550" y="2876550"/>
          <p14:tracePt t="14185" x="5446713" y="2882900"/>
          <p14:tracePt t="14195" x="5481638" y="2890838"/>
          <p14:tracePt t="14200" x="5503863" y="2895600"/>
          <p14:tracePt t="14209" x="5537200" y="2901950"/>
          <p14:tracePt t="14214" x="5561013" y="2909888"/>
          <p14:tracePt t="14223" x="5583238" y="2913063"/>
          <p14:tracePt t="14229" x="5629275" y="2921000"/>
          <p14:tracePt t="14236" x="5670550" y="2928938"/>
          <p14:tracePt t="14243" x="5703888" y="2943225"/>
          <p14:tracePt t="14250" x="5745163" y="2943225"/>
          <p14:tracePt t="14258" x="5775325" y="2947988"/>
          <p14:tracePt t="14264" x="5818188" y="2947988"/>
          <p14:tracePt t="14271" x="5859463" y="2947988"/>
          <p14:tracePt t="14279" x="5919788" y="2955925"/>
          <p14:tracePt t="14286" x="5972175" y="2955925"/>
          <p14:tracePt t="14295" x="6032500" y="2955925"/>
          <p14:tracePt t="14300" x="6075363" y="2955925"/>
          <p14:tracePt t="14308" x="6116638" y="2955925"/>
          <p14:tracePt t="14314" x="6146800" y="2955925"/>
          <p14:tracePt t="14322" x="6176963" y="2955925"/>
          <p14:tracePt t="14329" x="6207125" y="2955925"/>
          <p14:tracePt t="14336" x="6240463" y="2955925"/>
          <p14:tracePt t="14343" x="6264275" y="2955925"/>
          <p14:tracePt t="14350" x="6300788" y="2955925"/>
          <p14:tracePt t="14358" x="6330950" y="2955925"/>
          <p14:tracePt t="14365" x="6365875" y="2947988"/>
          <p14:tracePt t="14371" x="6376988" y="2947988"/>
          <p14:tracePt t="14660" x="6448425" y="2932113"/>
          <p14:tracePt t="14668" x="6527800" y="2917825"/>
          <p14:tracePt t="14674" x="6611938" y="2909888"/>
          <p14:tracePt t="14682" x="6672263" y="2901950"/>
          <p14:tracePt t="14687" x="6732588" y="2895600"/>
          <p14:tracePt t="14695" x="6796088" y="2887663"/>
          <p14:tracePt t="14701" x="6850063" y="2871788"/>
          <p14:tracePt t="14708" x="6891338" y="2863850"/>
          <p14:tracePt t="14715" x="6943725" y="2857500"/>
          <p14:tracePt t="14722" x="6985000" y="2849563"/>
          <p14:tracePt t="14730" x="7027863" y="2841625"/>
          <p14:tracePt t="14737" x="7080250" y="2833688"/>
          <p14:tracePt t="14744" x="7121525" y="2833688"/>
          <p14:tracePt t="14750" x="7162800" y="2833688"/>
          <p14:tracePt t="14758" x="7212013" y="2833688"/>
          <p14:tracePt t="14765" x="7253288" y="2838450"/>
          <p14:tracePt t="14772" x="7307263" y="2852738"/>
          <p14:tracePt t="14780" x="7359650" y="2868613"/>
          <p14:tracePt t="14786" x="7397750" y="2887663"/>
          <p14:tracePt t="14795" x="7439025" y="2901950"/>
          <p14:tracePt t="14800" x="7461250" y="2909888"/>
          <p14:tracePt t="14808" x="7480300" y="2913063"/>
          <p14:tracePt t="14815" x="7496175" y="2921000"/>
          <p14:tracePt t="14822" x="7507288" y="2925763"/>
          <p14:tracePt t="14830" x="7510463" y="2928938"/>
          <p14:tracePt t="14837" x="7515225" y="2928938"/>
          <p14:tracePt t="14844" x="7518400" y="2928938"/>
          <p14:tracePt t="14851" x="7526338" y="2932113"/>
          <p14:tracePt t="14858" x="7529513" y="2932113"/>
          <p14:tracePt t="14886" x="7529513" y="2940050"/>
          <p14:tracePt t="15002" x="7521575" y="2940050"/>
          <p14:tracePt t="15040" x="7521575" y="2936875"/>
          <p14:tracePt t="15046" x="7521575" y="2932113"/>
          <p14:tracePt t="15067" x="7521575" y="2928938"/>
          <p14:tracePt t="16039" x="7515225" y="2928938"/>
          <p14:tracePt t="16046" x="7510463" y="2940050"/>
          <p14:tracePt t="16053" x="7499350" y="2947988"/>
          <p14:tracePt t="16060" x="7496175" y="2951163"/>
          <p14:tracePt t="16066" x="7491413" y="2951163"/>
          <p14:tracePt t="16110" x="7491413" y="2955925"/>
          <p14:tracePt t="16124" x="7496175" y="2959100"/>
          <p14:tracePt t="16131" x="7510463" y="2967038"/>
          <p14:tracePt t="16138" x="7529513" y="2970213"/>
          <p14:tracePt t="16146" x="7553325" y="2978150"/>
          <p14:tracePt t="16153" x="7586663" y="2997200"/>
          <p14:tracePt t="16160" x="7605713" y="3008313"/>
          <p14:tracePt t="16167" x="7627938" y="3016250"/>
          <p14:tracePt t="16176" x="7639050" y="3019425"/>
          <p14:tracePt t="16182" x="7643813" y="3022600"/>
          <p14:tracePt t="16189" x="7646988" y="3027363"/>
          <p14:tracePt t="16197" x="7650163" y="3030538"/>
          <p14:tracePt t="16202" x="7650163" y="3038475"/>
          <p14:tracePt t="16211" x="7650163" y="3046413"/>
          <p14:tracePt t="16217" x="7650163" y="3049588"/>
          <p14:tracePt t="16226" x="7654925" y="3060700"/>
          <p14:tracePt t="16232" x="7662863" y="3068638"/>
          <p14:tracePt t="16239" x="7666038" y="3087688"/>
          <p14:tracePt t="16246" x="7666038" y="3101975"/>
          <p14:tracePt t="16253" x="7666038" y="3117850"/>
          <p14:tracePt t="16261" x="7666038" y="3128963"/>
          <p14:tracePt t="16267" x="7666038" y="3136900"/>
          <p14:tracePt t="16276" x="7666038" y="3155950"/>
          <p14:tracePt t="16282" x="7666038" y="3159125"/>
          <p14:tracePt t="16289" x="7666038" y="3163888"/>
          <p14:tracePt t="16297" x="7666038" y="3167063"/>
          <p14:tracePt t="16303" x="7666038" y="3170238"/>
          <p14:tracePt t="16311" x="7666038" y="3175000"/>
          <p14:tracePt t="16317" x="7666038" y="3181350"/>
          <p14:tracePt t="16326" x="7666038" y="3186113"/>
          <p14:tracePt t="16332" x="7666038" y="3205163"/>
          <p14:tracePt t="16339" x="7666038" y="3235325"/>
          <p14:tracePt t="16347" x="7662863" y="3306763"/>
          <p14:tracePt t="16353" x="7646988" y="3367088"/>
          <p14:tracePt t="16362" x="7632700" y="3438525"/>
          <p14:tracePt t="16367" x="7605713" y="3522663"/>
          <p14:tracePt t="16376" x="7564438" y="3608388"/>
          <p14:tracePt t="16382" x="7529513" y="3681413"/>
          <p14:tracePt t="16389" x="7491413" y="3736975"/>
          <p14:tracePt t="16398" x="7469188" y="3783013"/>
          <p14:tracePt t="16403" x="7450138" y="3810000"/>
          <p14:tracePt t="16411" x="7419975" y="3835400"/>
          <p14:tracePt t="16417" x="7405688" y="3851275"/>
          <p14:tracePt t="16425" x="7394575" y="3862388"/>
          <p14:tracePt t="16431" x="7381875" y="3873500"/>
          <p14:tracePt t="16438" x="7367588" y="3884613"/>
          <p14:tracePt t="16447" x="7356475" y="3903663"/>
          <p14:tracePt t="16454" x="7345363" y="3908425"/>
          <p14:tracePt t="16461" x="7340600" y="3911600"/>
          <p14:tracePt t="16467" x="7337425" y="3914775"/>
          <p14:tracePt t="16475" x="7329488" y="3919538"/>
          <p14:tracePt t="16481" x="7321550" y="3925888"/>
          <p14:tracePt t="16489" x="7318375" y="3930650"/>
          <p14:tracePt t="16496" x="7315200" y="3933825"/>
          <p14:tracePt t="16503" x="7307263" y="3941763"/>
          <p14:tracePt t="16912" x="7113588" y="3908425"/>
          <p14:tracePt t="16920" x="6875463" y="3870325"/>
          <p14:tracePt t="16926" x="6535738" y="3813175"/>
          <p14:tracePt t="16932" x="6300788" y="3790950"/>
          <p14:tracePt t="16941" x="6029325" y="3763963"/>
          <p14:tracePt t="16948" x="5794375" y="3736975"/>
          <p14:tracePt t="16954" x="5575300" y="3703638"/>
          <p14:tracePt t="16962" x="5345113" y="3687763"/>
          <p14:tracePt t="16969" x="5133975" y="3676650"/>
          <p14:tracePt t="16977" x="4926013" y="3665538"/>
          <p14:tracePt t="16983" x="4694238" y="3654425"/>
          <p14:tracePt t="16990" x="4524375" y="3643313"/>
          <p14:tracePt t="16998" x="4332288" y="3632200"/>
          <p14:tracePt t="17004" x="4143375" y="3621088"/>
          <p14:tracePt t="17013" x="4033838" y="3613150"/>
          <p14:tracePt t="17019" x="3930650" y="3605213"/>
          <p14:tracePt t="17027" x="3832225" y="3605213"/>
          <p14:tracePt t="17033" x="3741738" y="3586163"/>
          <p14:tracePt t="17040" x="3681413" y="3586163"/>
          <p14:tracePt t="17048" x="3629025" y="3578225"/>
          <p14:tracePt t="17054" x="3594100" y="3575050"/>
          <p14:tracePt t="17063" x="3563938" y="3575050"/>
          <p14:tracePt t="17069" x="3546475" y="3567113"/>
          <p14:tracePt t="17080" x="3522663" y="3567113"/>
          <p14:tracePt t="17083" x="3508375" y="3567113"/>
          <p14:tracePt t="17091" x="3500438" y="3567113"/>
          <p14:tracePt t="17098" x="3481388" y="3567113"/>
          <p14:tracePt t="17104" x="3467100" y="3567113"/>
          <p14:tracePt t="17112" x="3454400" y="3563938"/>
          <p14:tracePt t="17119" x="3448050" y="3563938"/>
          <p14:tracePt t="17126" x="3429000" y="3563938"/>
          <p14:tracePt t="17133" x="3413125" y="3563938"/>
          <p14:tracePt t="17140" x="3405188" y="3563938"/>
          <p14:tracePt t="17148" x="3387725" y="3563938"/>
          <p14:tracePt t="17155" x="3363913" y="3563938"/>
          <p14:tracePt t="17162" x="3349625" y="3563938"/>
          <p14:tracePt t="17169" x="3333750" y="3563938"/>
          <p14:tracePt t="17177" x="3311525" y="3563938"/>
          <p14:tracePt t="17183" x="3292475" y="3556000"/>
          <p14:tracePt t="17191" x="3276600" y="3552825"/>
          <p14:tracePt t="17199" x="3246438" y="3544888"/>
          <p14:tracePt t="17205" x="3224213" y="3541713"/>
          <p14:tracePt t="17213" x="3179763" y="3525838"/>
          <p14:tracePt t="17219" x="3144838" y="3517900"/>
          <p14:tracePt t="17226" x="3103563" y="3511550"/>
          <p14:tracePt t="17233" x="3062288" y="3503613"/>
          <p14:tracePt t="17240" x="3008313" y="3495675"/>
          <p14:tracePt t="17249" x="2947988" y="3487738"/>
          <p14:tracePt t="17255" x="2876550" y="3481388"/>
          <p14:tracePt t="17263" x="2805113" y="3473450"/>
          <p14:tracePt t="17269" x="2751138" y="3465513"/>
          <p14:tracePt t="17277" x="2690813" y="3457575"/>
          <p14:tracePt t="17283" x="2638425" y="3443288"/>
          <p14:tracePt t="17291" x="2605088" y="3435350"/>
          <p14:tracePt t="17299" x="2562225" y="3435350"/>
          <p14:tracePt t="17305" x="2532063" y="3432175"/>
          <p14:tracePt t="17313" x="2490788" y="3424238"/>
          <p14:tracePt t="17319" x="2465388" y="3416300"/>
          <p14:tracePt t="17327" x="2427288" y="3416300"/>
          <p14:tracePt t="17333" x="2392363" y="3413125"/>
          <p14:tracePt t="17340" x="2351088" y="3405188"/>
          <p14:tracePt t="17348" x="2306638" y="3397250"/>
          <p14:tracePt t="17356" x="2263775" y="3389313"/>
          <p14:tracePt t="17364" x="2211388" y="3375025"/>
          <p14:tracePt t="17369" x="2159000" y="3367088"/>
          <p14:tracePt t="17377" x="2116138" y="3359150"/>
          <p14:tracePt t="17383" x="2055813" y="3359150"/>
          <p14:tracePt t="17391" x="2003425" y="3352800"/>
          <p14:tracePt t="17399" x="1965325" y="3352800"/>
          <p14:tracePt t="17405" x="1924050" y="3352800"/>
          <p14:tracePt t="17414" x="1890713" y="3352800"/>
          <p14:tracePt t="17419" x="1860550" y="3352800"/>
          <p14:tracePt t="17427" x="1836738" y="3352800"/>
          <p14:tracePt t="17434" x="1814513" y="3352800"/>
          <p14:tracePt t="17440" x="1798638" y="3352800"/>
          <p14:tracePt t="17447" x="1784350" y="3352800"/>
          <p14:tracePt t="17455" x="1765300" y="3355975"/>
          <p14:tracePt t="17462" x="1757363" y="3359150"/>
          <p14:tracePt t="17469" x="1746250" y="3363913"/>
          <p14:tracePt t="17477" x="1735138" y="3375025"/>
          <p14:tracePt t="17483" x="1724025" y="3382963"/>
          <p14:tracePt t="17491" x="1716088" y="3386138"/>
          <p14:tracePt t="17497" x="1708150" y="3389313"/>
          <p14:tracePt t="17505" x="1704975" y="3394075"/>
          <p14:tracePt t="17512" x="1701800" y="3397250"/>
          <p14:tracePt t="17519" x="1697038" y="3402013"/>
          <p14:tracePt t="17526" x="1693863" y="3408363"/>
          <p14:tracePt t="17533" x="1693863" y="3413125"/>
          <p14:tracePt t="17540" x="1693863" y="3419475"/>
          <p14:tracePt t="17569" x="1693863" y="3424238"/>
          <p14:tracePt t="17577" x="1693863" y="3427413"/>
          <p14:tracePt t="17583" x="1693863" y="3435350"/>
          <p14:tracePt t="17592" x="1693863" y="3438525"/>
          <p14:tracePt t="17598" x="1693863" y="3443288"/>
          <p14:tracePt t="17605" x="1693863" y="3446463"/>
          <p14:tracePt t="17613" x="1693863" y="3454400"/>
          <p14:tracePt t="17619" x="1693863" y="3476625"/>
          <p14:tracePt t="17626" x="1693863" y="3498850"/>
          <p14:tracePt t="17633" x="1697038" y="3541713"/>
          <p14:tracePt t="17641" x="1701800" y="3571875"/>
          <p14:tracePt t="17648" x="1708150" y="3624263"/>
          <p14:tracePt t="17655" x="1716088" y="3665538"/>
          <p14:tracePt t="17663" x="1724025" y="3711575"/>
          <p14:tracePt t="17669" x="1724025" y="3741738"/>
          <p14:tracePt t="17677" x="1735138" y="3763963"/>
          <p14:tracePt t="17683" x="1735138" y="3783013"/>
          <p14:tracePt t="17692" x="1735138" y="3805238"/>
          <p14:tracePt t="17698" x="1735138" y="3821113"/>
          <p14:tracePt t="17705" x="1735138" y="3835400"/>
          <p14:tracePt t="17713" x="1743075" y="3859213"/>
          <p14:tracePt t="17719" x="1746250" y="3884613"/>
          <p14:tracePt t="17727" x="1754188" y="3925888"/>
          <p14:tracePt t="17734" x="1762125" y="3979863"/>
          <p14:tracePt t="17741" x="1768475" y="4059238"/>
          <p14:tracePt t="17748" x="1776413" y="4130675"/>
          <p14:tracePt t="17755" x="1776413" y="4191000"/>
          <p14:tracePt t="17763" x="1776413" y="4251325"/>
          <p14:tracePt t="17769" x="1776413" y="4311650"/>
          <p14:tracePt t="17777" x="1784350" y="4352925"/>
          <p14:tracePt t="17784" x="1784350" y="4395788"/>
          <p14:tracePt t="17792" x="1784350" y="4418013"/>
          <p14:tracePt t="17798" x="1784350" y="4440238"/>
          <p14:tracePt t="17805" x="1784350" y="4451350"/>
          <p14:tracePt t="17813" x="1784350" y="4459288"/>
          <p14:tracePt t="17819" x="1784350" y="4462463"/>
          <p14:tracePt t="17827" x="1784350" y="4467225"/>
          <p14:tracePt t="17834" x="1784350" y="4475163"/>
          <p14:tracePt t="17842" x="1784350" y="4478338"/>
          <p14:tracePt t="17848" x="1784350" y="4486275"/>
          <p14:tracePt t="17856" x="1784350" y="4489450"/>
          <p14:tracePt t="17863" x="1784350" y="4494213"/>
          <p14:tracePt t="17870" x="1784350" y="4500563"/>
          <p14:tracePt t="17877" x="1784350" y="4505325"/>
          <p14:tracePt t="17884" x="1784350" y="4508500"/>
          <p14:tracePt t="17957" x="1787525" y="4508500"/>
          <p14:tracePt t="17971" x="1803400" y="4508500"/>
          <p14:tracePt t="17978" x="1825625" y="4508500"/>
          <p14:tracePt t="17984" x="1863725" y="4508500"/>
          <p14:tracePt t="17994" x="1905000" y="4508500"/>
          <p14:tracePt t="18000" x="1976438" y="4505325"/>
          <p14:tracePt t="18006" x="2049463" y="4505325"/>
          <p14:tracePt t="18014" x="2128838" y="4505325"/>
          <p14:tracePt t="18020" x="2208213" y="4505325"/>
          <p14:tracePt t="18035" x="2370138" y="4505325"/>
          <p14:tracePt t="18043" x="2441575" y="4497388"/>
          <p14:tracePt t="18049" x="2509838" y="4497388"/>
          <p14:tracePt t="18056" x="2581275" y="4497388"/>
          <p14:tracePt t="18064" x="2654300" y="4497388"/>
          <p14:tracePt t="18070" x="2714625" y="4489450"/>
          <p14:tracePt t="18077" x="2774950" y="4489450"/>
          <p14:tracePt t="18084" x="2835275" y="4489450"/>
          <p14:tracePt t="18094" x="2887663" y="4489450"/>
          <p14:tracePt t="18099" x="2936875" y="4489450"/>
          <p14:tracePt t="18106" x="2986088" y="4489450"/>
          <p14:tracePt t="18114" x="3046413" y="4489450"/>
          <p14:tracePt t="18120" x="3087688" y="4489450"/>
          <p14:tracePt t="18127" x="3130550" y="4489450"/>
          <p14:tracePt t="18134" x="3171825" y="4481513"/>
          <p14:tracePt t="18142" x="3194050" y="4481513"/>
          <p14:tracePt t="18148" x="3213100" y="4475163"/>
          <p14:tracePt t="18156" x="3235325" y="4475163"/>
          <p14:tracePt t="18163" x="3246438" y="4462463"/>
          <p14:tracePt t="18170" x="3254375" y="4462463"/>
          <p14:tracePt t="18177" x="3265488" y="4462463"/>
          <p14:tracePt t="18184" x="3281363" y="4462463"/>
          <p14:tracePt t="18192" x="3292475" y="4462463"/>
          <p14:tracePt t="18199" x="3295650" y="4462463"/>
          <p14:tracePt t="18206" x="3300413" y="4462463"/>
          <p14:tracePt t="18213" x="3303588" y="4462463"/>
          <p14:tracePt t="18220" x="3308350" y="4462463"/>
          <p14:tracePt t="18227" x="3311525" y="4462463"/>
          <p14:tracePt t="18256" x="3314700" y="4462463"/>
          <p14:tracePt t="18264" x="3325813" y="4462463"/>
          <p14:tracePt t="18270" x="3333750" y="4462463"/>
          <p14:tracePt t="18278" x="3352800" y="4462463"/>
          <p14:tracePt t="18284" x="3368675" y="4459288"/>
          <p14:tracePt t="18292" x="3398838" y="4459288"/>
          <p14:tracePt t="18299" x="3421063" y="4459288"/>
          <p14:tracePt t="18306" x="3451225" y="4459288"/>
          <p14:tracePt t="18314" x="3473450" y="4459288"/>
          <p14:tracePt t="18320" x="3503613" y="4459288"/>
          <p14:tracePt t="18327" x="3527425" y="4459288"/>
          <p14:tracePt t="18334" x="3571875" y="4459288"/>
          <p14:tracePt t="18343" x="3613150" y="4462463"/>
          <p14:tracePt t="18349" x="3667125" y="4478338"/>
          <p14:tracePt t="18356" x="3711575" y="4486275"/>
          <p14:tracePt t="18364" x="3741738" y="4489450"/>
          <p14:tracePt t="18370" x="3776663" y="4497388"/>
          <p14:tracePt t="18378" x="3790950" y="4497388"/>
          <p14:tracePt t="18384" x="3802063" y="4497388"/>
          <p14:tracePt t="18392" x="3806825" y="4497388"/>
          <p14:tracePt t="18399" x="3810000" y="4497388"/>
          <p14:tracePt t="18406" x="3821113" y="4497388"/>
          <p14:tracePt t="18414" x="3825875" y="4497388"/>
          <p14:tracePt t="18484" x="3825875" y="4494213"/>
          <p14:tracePt t="18492" x="3825875" y="4478338"/>
          <p14:tracePt t="18498" x="3825875" y="4475163"/>
          <p14:tracePt t="18506" x="3825875" y="4467225"/>
          <p14:tracePt t="18514" x="3825875" y="4456113"/>
          <p14:tracePt t="18520" x="3825875" y="4440238"/>
          <p14:tracePt t="18528" x="3821113" y="4383088"/>
          <p14:tracePt t="18535" x="3795713" y="4292600"/>
          <p14:tracePt t="18545" x="3779838" y="4198938"/>
          <p14:tracePt t="18550" x="3771900" y="4119563"/>
          <p14:tracePt t="18558" x="3765550" y="4059238"/>
          <p14:tracePt t="18566" x="3757613" y="4005263"/>
          <p14:tracePt t="18571" x="3757613" y="3933825"/>
          <p14:tracePt t="18579" x="3757613" y="3865563"/>
          <p14:tracePt t="18585" x="3757613" y="3802063"/>
          <p14:tracePt t="18595" x="3757613" y="3752850"/>
          <p14:tracePt t="18600" x="3757613" y="3730625"/>
          <p14:tracePt t="18607" x="3757613" y="3706813"/>
          <p14:tracePt t="18615" x="3757613" y="3700463"/>
          <p14:tracePt t="18621" x="3757613" y="3692525"/>
          <p14:tracePt t="18630" x="3749675" y="3687763"/>
          <p14:tracePt t="18635" x="3746500" y="3684588"/>
          <p14:tracePt t="18645" x="3746500" y="3681413"/>
          <p14:tracePt t="18650" x="3746500" y="3676650"/>
          <p14:tracePt t="18665" x="3738563" y="3676650"/>
          <p14:tracePt t="18693" x="3738563" y="3673475"/>
          <p14:tracePt t="18700" x="3738563" y="3662363"/>
          <p14:tracePt t="18707" x="3738563" y="3657600"/>
          <p14:tracePt t="18715" x="3738563" y="3654425"/>
          <p14:tracePt t="18721" x="3738563" y="3651250"/>
          <p14:tracePt t="18730" x="3738563" y="3646488"/>
          <p14:tracePt t="18735" x="3738563" y="3635375"/>
          <p14:tracePt t="18745" x="3738563" y="3632200"/>
          <p14:tracePt t="18759" x="3738563" y="3627438"/>
          <p14:tracePt t="19130" x="3795713" y="3635375"/>
          <p14:tracePt t="19138" x="3878263" y="3635375"/>
          <p14:tracePt t="19146" x="3968750" y="3646488"/>
          <p14:tracePt t="19156" x="4059238" y="3646488"/>
          <p14:tracePt t="19158" x="4138613" y="3646488"/>
          <p14:tracePt t="19165" x="4217988" y="3646488"/>
          <p14:tracePt t="19171" x="4310063" y="3646488"/>
          <p14:tracePt t="19179" x="4389438" y="3646488"/>
          <p14:tracePt t="19186" x="4479925" y="3646488"/>
          <p14:tracePt t="19193" x="4559300" y="3646488"/>
          <p14:tracePt t="19200" x="4649788" y="3646488"/>
          <p14:tracePt t="19207" x="4751388" y="3646488"/>
          <p14:tracePt t="19215" x="4849813" y="3646488"/>
          <p14:tracePt t="19222" x="4951413" y="3646488"/>
          <p14:tracePt t="19229" x="5038725" y="3646488"/>
          <p14:tracePt t="19236" x="5148263" y="3646488"/>
          <p14:tracePt t="19244" x="5238750" y="3646488"/>
          <p14:tracePt t="19250" x="5322888" y="3646488"/>
          <p14:tracePt t="19258" x="5402263" y="3646488"/>
          <p14:tracePt t="19265" x="5481638" y="3640138"/>
          <p14:tracePt t="19272" x="5553075" y="3624263"/>
          <p14:tracePt t="19280" x="5613400" y="3624263"/>
          <p14:tracePt t="19286" x="5659438" y="3616325"/>
          <p14:tracePt t="19294" x="5695950" y="3616325"/>
          <p14:tracePt t="19300" x="5719763" y="3616325"/>
          <p14:tracePt t="19308" x="5741988" y="3616325"/>
          <p14:tracePt t="19315" x="5753100" y="3616325"/>
          <p14:tracePt t="19322" x="5764213" y="3616325"/>
          <p14:tracePt t="19329" x="5768975" y="3616325"/>
          <p14:tracePt t="19336" x="5772150" y="3616325"/>
          <p14:tracePt t="19344" x="5775325" y="3616325"/>
          <p14:tracePt t="19452" x="5772150" y="3616325"/>
          <p14:tracePt t="19462" x="5768975" y="3616325"/>
          <p14:tracePt t="19468" x="5745163" y="3627438"/>
          <p14:tracePt t="19475" x="5692775" y="3635375"/>
          <p14:tracePt t="19481" x="5621338" y="3643313"/>
          <p14:tracePt t="19488" x="5541963" y="3651250"/>
          <p14:tracePt t="19497" x="5470525" y="3657600"/>
          <p14:tracePt t="19503" x="5427663" y="3657600"/>
          <p14:tracePt t="19509" x="5386388" y="3657600"/>
          <p14:tracePt t="19516" x="5345113" y="3657600"/>
          <p14:tracePt t="19522" x="5322888" y="3657600"/>
          <p14:tracePt t="19531" x="5307013" y="3657600"/>
          <p14:tracePt t="19537" x="5284788" y="3657600"/>
          <p14:tracePt t="19546" x="5276850" y="3657600"/>
          <p14:tracePt t="19551" x="5265738" y="3657600"/>
          <p14:tracePt t="19561" x="5262563" y="3657600"/>
          <p14:tracePt t="19566" x="5257800" y="3657600"/>
          <p14:tracePt t="19573" x="5254625" y="3657600"/>
          <p14:tracePt t="19581" x="5246688" y="3657600"/>
          <p14:tracePt t="19652" x="5249863" y="3657600"/>
          <p14:tracePt t="19667" x="5254625" y="3657600"/>
          <p14:tracePt t="19688" x="5254625" y="3665538"/>
          <p14:tracePt t="19702" x="5254625" y="3670300"/>
          <p14:tracePt t="19713" x="5254625" y="3673475"/>
          <p14:tracePt t="19719" x="5257800" y="3676650"/>
          <p14:tracePt t="19724" x="5262563" y="3681413"/>
          <p14:tracePt t="19732" x="5265738" y="3692525"/>
          <p14:tracePt t="19737" x="5273675" y="3706813"/>
          <p14:tracePt t="19745" x="5284788" y="3741738"/>
          <p14:tracePt t="19751" x="5299075" y="3775075"/>
          <p14:tracePt t="19761" x="5307013" y="3824288"/>
          <p14:tracePt t="19767" x="5314950" y="3889375"/>
          <p14:tracePt t="19773" x="5322888" y="3930650"/>
          <p14:tracePt t="19782" x="5322888" y="3971925"/>
          <p14:tracePt t="19787" x="5322888" y="3994150"/>
          <p14:tracePt t="19795" x="5322888" y="4024313"/>
          <p14:tracePt t="19802" x="5322888" y="4040188"/>
          <p14:tracePt t="19811" x="5322888" y="4051300"/>
          <p14:tracePt t="19816" x="5322888" y="4059238"/>
          <p14:tracePt t="19823" x="5322888" y="4073525"/>
          <p14:tracePt t="19831" x="5322888" y="4084638"/>
          <p14:tracePt t="19837" x="5322888" y="4092575"/>
          <p14:tracePt t="19846" x="5322888" y="4103688"/>
          <p14:tracePt t="19852" x="5322888" y="4127500"/>
          <p14:tracePt t="19861" x="5322888" y="4149725"/>
          <p14:tracePt t="19866" x="5322888" y="4187825"/>
          <p14:tracePt t="19873" x="5322888" y="4210050"/>
          <p14:tracePt t="19881" x="5322888" y="4232275"/>
          <p14:tracePt t="19887" x="5322888" y="4270375"/>
          <p14:tracePt t="19896" x="5322888" y="4286250"/>
          <p14:tracePt t="19902" x="5322888" y="4305300"/>
          <p14:tracePt t="19911" x="5322888" y="4311650"/>
          <p14:tracePt t="20227" x="5329238" y="4319588"/>
          <p14:tracePt t="20232" x="5341938" y="4322763"/>
          <p14:tracePt t="20239" x="5345113" y="4327525"/>
          <p14:tracePt t="20248" x="5348288" y="4330700"/>
          <p14:tracePt t="20255" x="5353050" y="4335463"/>
          <p14:tracePt t="20266" x="5359400" y="4341813"/>
          <p14:tracePt t="20271" x="5367338" y="4341813"/>
          <p14:tracePt t="20274" x="5372100" y="4341813"/>
          <p14:tracePt t="20282" x="5375275" y="4341813"/>
          <p14:tracePt t="20288" x="5378450" y="4341813"/>
          <p14:tracePt t="20296" x="5391150" y="4341813"/>
          <p14:tracePt t="20302" x="5405438" y="4341813"/>
          <p14:tracePt t="20310" x="5435600" y="4341813"/>
          <p14:tracePt t="20316" x="5457825" y="4341813"/>
          <p14:tracePt t="20323" x="5495925" y="4341813"/>
          <p14:tracePt t="20331" x="5526088" y="4341813"/>
          <p14:tracePt t="20338" x="5572125" y="4338638"/>
          <p14:tracePt t="20346" x="5621338" y="4338638"/>
          <p14:tracePt t="20352" x="5654675" y="4330700"/>
          <p14:tracePt t="20360" x="5695950" y="4330700"/>
          <p14:tracePt t="20366" x="5738813" y="4330700"/>
          <p14:tracePt t="20374" x="5788025" y="4330700"/>
          <p14:tracePt t="20381" x="5818188" y="4330700"/>
          <p14:tracePt t="20388" x="5859463" y="4330700"/>
          <p14:tracePt t="20396" x="5911850" y="4322763"/>
          <p14:tracePt t="20402" x="5942013" y="4322763"/>
          <p14:tracePt t="20410" x="5995988" y="4322763"/>
          <p14:tracePt t="20416" x="6043613" y="4322763"/>
          <p14:tracePt t="20424" x="6086475" y="4322763"/>
          <p14:tracePt t="20432" x="6146800" y="4322763"/>
          <p14:tracePt t="20438" x="6207125" y="4327525"/>
          <p14:tracePt t="20447" x="6248400" y="4335463"/>
          <p14:tracePt t="20452" x="6300788" y="4341813"/>
          <p14:tracePt t="20461" x="6354763" y="4349750"/>
          <p14:tracePt t="20467" x="6415088" y="4357688"/>
          <p14:tracePt t="20474" x="6467475" y="4371975"/>
          <p14:tracePt t="20481" x="6519863" y="4371975"/>
          <p14:tracePt t="20488" x="6569075" y="4371975"/>
          <p14:tracePt t="20497" x="6623050" y="4371975"/>
          <p14:tracePt t="20502" x="6683375" y="4371975"/>
          <p14:tracePt t="20510" x="6743700" y="4360863"/>
          <p14:tracePt t="20517" x="6815138" y="4352925"/>
          <p14:tracePt t="20524" x="6880225" y="4346575"/>
          <p14:tracePt t="20532" x="6929438" y="4338638"/>
          <p14:tracePt t="20538" x="6981825" y="4338638"/>
          <p14:tracePt t="20547" x="7023100" y="4330700"/>
          <p14:tracePt t="20552" x="7045325" y="4330700"/>
          <p14:tracePt t="20561" x="7069138" y="4330700"/>
          <p14:tracePt t="20567" x="7091363" y="4330700"/>
          <p14:tracePt t="20574" x="7107238" y="4330700"/>
          <p14:tracePt t="20582" x="7118350" y="4330700"/>
          <p14:tracePt t="20588" x="7121525" y="4330700"/>
          <p14:tracePt t="20596" x="7129463" y="4330700"/>
          <p14:tracePt t="20602" x="7132638" y="4330700"/>
          <p14:tracePt t="20610" x="7140575" y="4330700"/>
          <p14:tracePt t="20696" x="7140575" y="4327525"/>
          <p14:tracePt t="20705" x="7143750" y="4322763"/>
          <p14:tracePt t="20713" x="7148513" y="4316413"/>
          <p14:tracePt t="20719" x="7151688" y="4308475"/>
          <p14:tracePt t="20727" x="7162800" y="4289425"/>
          <p14:tracePt t="20733" x="7181850" y="4267200"/>
          <p14:tracePt t="20739" x="7204075" y="4213225"/>
          <p14:tracePt t="20748" x="7219950" y="4138613"/>
          <p14:tracePt t="20753" x="7239000" y="4078288"/>
          <p14:tracePt t="20762" x="7253288" y="4024313"/>
          <p14:tracePt t="20768" x="7277100" y="3949700"/>
          <p14:tracePt t="20774" x="7291388" y="3870325"/>
          <p14:tracePt t="20783" x="7310438" y="3798888"/>
          <p14:tracePt t="20789" x="7318375" y="3744913"/>
          <p14:tracePt t="20797" x="7321550" y="3722688"/>
          <p14:tracePt t="20803" x="7321550" y="3700463"/>
          <p14:tracePt t="20811" x="7321550" y="3681413"/>
          <p14:tracePt t="20817" x="7321550" y="3673475"/>
          <p14:tracePt t="20825" x="7321550" y="3670300"/>
          <p14:tracePt t="20832" x="7321550" y="3665538"/>
          <p14:tracePt t="20839" x="7321550" y="3657600"/>
          <p14:tracePt t="20848" x="7321550" y="3651250"/>
          <p14:tracePt t="20853" x="7321550" y="3646488"/>
          <p14:tracePt t="20862" x="7321550" y="3643313"/>
          <p14:tracePt t="20868" x="7321550" y="3640138"/>
          <p14:tracePt t="20889" x="7321550" y="3635375"/>
          <p14:tracePt t="20925" x="7318375" y="3635375"/>
          <p14:tracePt t="20939" x="7315200" y="3635375"/>
          <p14:tracePt t="20968" x="7310438" y="3635375"/>
          <p14:tracePt t="20983" x="7302500" y="3627438"/>
          <p14:tracePt t="20989" x="7299325" y="3621088"/>
          <p14:tracePt t="20997" x="7296150" y="3616325"/>
          <p14:tracePt t="21003" x="7288213" y="3608388"/>
          <p14:tracePt t="21011" x="7280275" y="3602038"/>
          <p14:tracePt t="21018" x="7277100" y="3597275"/>
          <p14:tracePt t="21026" x="7272338" y="3590925"/>
          <p14:tracePt t="21034" x="7269163" y="3586163"/>
          <p14:tracePt t="21039" x="7265988" y="3582988"/>
          <p14:tracePt t="21049" x="7253288" y="3578225"/>
          <p14:tracePt t="21053" x="7242175" y="3567113"/>
          <p14:tracePt t="21062" x="7219950" y="3548063"/>
          <p14:tracePt t="21068" x="7192963" y="3536950"/>
          <p14:tracePt t="21076" x="7140575" y="3522663"/>
          <p14:tracePt t="21084" x="7088188" y="3498850"/>
          <p14:tracePt t="21089" x="7023100" y="3484563"/>
          <p14:tracePt t="21098" x="6962775" y="3465513"/>
          <p14:tracePt t="21103" x="6891338" y="3457575"/>
          <p14:tracePt t="21112" x="6807200" y="3449638"/>
          <p14:tracePt t="21118" x="6727825" y="3443288"/>
          <p14:tracePt t="21125" x="6637338" y="3435350"/>
          <p14:tracePt t="21134" x="6546850" y="3427413"/>
          <p14:tracePt t="21139" x="6445250" y="3427413"/>
          <p14:tracePt t="21147" x="6324600" y="3427413"/>
          <p14:tracePt t="21153" x="6215063" y="3427413"/>
          <p14:tracePt t="21160" x="6111875" y="3427413"/>
          <p14:tracePt t="21167" x="6002338" y="3427413"/>
          <p14:tracePt t="21175" x="5903913" y="3427413"/>
          <p14:tracePt t="21182" x="5802313" y="3427413"/>
          <p14:tracePt t="21189" x="5722938" y="3427413"/>
          <p14:tracePt t="21196" x="5654675" y="3427413"/>
          <p14:tracePt t="21204" x="5591175" y="3427413"/>
          <p14:tracePt t="21212" x="5553075" y="3427413"/>
          <p14:tracePt t="21218" x="5500688" y="3427413"/>
          <p14:tracePt t="21226" x="5470525" y="3427413"/>
          <p14:tracePt t="21233" x="5438775" y="3427413"/>
          <p14:tracePt t="21240" x="5421313" y="3427413"/>
          <p14:tracePt t="21249" x="5397500" y="3427413"/>
          <p14:tracePt t="21254" x="5391150" y="3427413"/>
          <p14:tracePt t="21264" x="5378450" y="3427413"/>
          <p14:tracePt t="21268" x="5375275" y="3427413"/>
          <p14:tracePt t="21277" x="5372100" y="3427413"/>
          <p14:tracePt t="21284" x="5367338" y="3427413"/>
          <p14:tracePt t="21290" x="5364163" y="3427413"/>
          <p14:tracePt t="21298" x="5353050" y="3427413"/>
          <p14:tracePt t="21304" x="5348288" y="3427413"/>
          <p14:tracePt t="21820" x="5446713" y="3348038"/>
          <p14:tracePt t="21829" x="5621338" y="3200400"/>
          <p14:tracePt t="21834" x="5810250" y="3046413"/>
          <p14:tracePt t="21842" x="5980113" y="2913063"/>
          <p14:tracePt t="21863" x="6376988" y="2619375"/>
          <p14:tracePt t="21869" x="6588125" y="2463800"/>
          <p14:tracePt t="21878" x="7118350" y="2078038"/>
          <p14:tracePt t="21884" x="7302500" y="1957388"/>
          <p14:tracePt t="21890" x="7507288" y="1828800"/>
          <p14:tracePt t="21900" x="7669213" y="1738313"/>
          <p14:tracePt t="21905" x="7808913" y="1651000"/>
          <p14:tracePt t="21912" x="7912100" y="1587500"/>
          <p14:tracePt t="21918" x="7986713" y="1552575"/>
          <p14:tracePt t="21927" x="8040688" y="1522413"/>
          <p14:tracePt t="21933" x="8085138" y="1500188"/>
          <p14:tracePt t="21940" x="8112125" y="1485900"/>
          <p14:tracePt t="21962" x="8134350" y="1477963"/>
          <p14:tracePt t="21968" x="8139113" y="1477963"/>
          <p14:tracePt t="22064" x="8139113" y="1481138"/>
          <p14:tracePt t="22093" x="8139113" y="1485900"/>
          <p14:tracePt t="22099" x="8139113" y="1489075"/>
          <p14:tracePt t="22107" x="8139113" y="1497013"/>
          <p14:tracePt t="22115" x="8139113" y="1500188"/>
          <p14:tracePt t="22121" x="8139113" y="1503363"/>
          <p14:tracePt t="22131" x="8139113" y="1519238"/>
          <p14:tracePt t="22135" x="8139113" y="1535113"/>
          <p14:tracePt t="22141" x="8139113" y="1565275"/>
          <p14:tracePt t="22150" x="8131175" y="1606550"/>
          <p14:tracePt t="22155" x="8123238" y="1670050"/>
          <p14:tracePt t="22164" x="8115300" y="1741488"/>
          <p14:tracePt t="22170" x="8101013" y="1795463"/>
          <p14:tracePt t="22179" x="8093075" y="1855788"/>
          <p14:tracePt t="22184" x="8085138" y="1908175"/>
          <p14:tracePt t="22190" x="8078788" y="1938338"/>
          <p14:tracePt t="22198" x="8070850" y="1973263"/>
          <p14:tracePt t="22204" x="8066088" y="1987550"/>
          <p14:tracePt t="22212" x="8062913" y="1998663"/>
          <p14:tracePt t="22219" x="8062913" y="2014538"/>
          <p14:tracePt t="22227" x="8062913" y="2025650"/>
          <p14:tracePt t="22233" x="8062913" y="2028825"/>
          <p14:tracePt t="22240" x="8062913" y="2041525"/>
          <p14:tracePt t="22250" x="8062913" y="2047875"/>
          <p14:tracePt t="22255" x="8062913" y="2063750"/>
          <p14:tracePt t="22263" x="8062913" y="2074863"/>
          <p14:tracePt t="22269" x="8062913" y="2082800"/>
          <p14:tracePt t="22280" x="8062913" y="2093913"/>
          <p14:tracePt t="22285" x="8062913" y="2097088"/>
          <p14:tracePt t="22291" x="8062913" y="2101850"/>
          <p14:tracePt t="22299" x="8062913" y="2112963"/>
          <p14:tracePt t="22305" x="8062913" y="2116138"/>
          <p14:tracePt t="22314" x="8062913" y="2120900"/>
          <p14:tracePt t="22320" x="8062913" y="2124075"/>
          <p14:tracePt t="22329" x="8062913" y="2127250"/>
          <p14:tracePt t="22700" x="7961313" y="2112963"/>
          <p14:tracePt t="22708" x="7756525" y="2052638"/>
          <p14:tracePt t="22715" x="7559675" y="1965325"/>
          <p14:tracePt t="22722" x="7288213" y="1855788"/>
          <p14:tracePt t="22731" x="7034213" y="1749425"/>
          <p14:tracePt t="22735" x="6757988" y="1639888"/>
          <p14:tracePt t="22742" x="6524625" y="1535113"/>
          <p14:tracePt t="22750" x="6365875" y="1443038"/>
          <p14:tracePt t="22756" x="6245225" y="1376363"/>
          <p14:tracePt t="22765" x="6169025" y="1333500"/>
          <p14:tracePt t="22770" x="6116638" y="1311275"/>
          <p14:tracePt t="22778" x="6089650" y="1281113"/>
          <p14:tracePt t="22785" x="6062663" y="1270000"/>
          <p14:tracePt t="22792" x="6051550" y="1258888"/>
          <p14:tracePt t="22799" x="6043613" y="1254125"/>
          <p14:tracePt t="22806" x="6040438" y="1250950"/>
          <p14:tracePt t="22815" x="6032500" y="1239838"/>
          <p14:tracePt t="22820" x="6032500" y="1235075"/>
          <p14:tracePt t="22828" x="6032500" y="1231900"/>
          <p14:tracePt t="22835" x="6032500" y="1228725"/>
          <p14:tracePt t="22870" x="6040438" y="1228725"/>
          <p14:tracePt t="22877" x="6048375" y="1228725"/>
          <p14:tracePt t="22885" x="6067425" y="1231900"/>
          <p14:tracePt t="22892" x="6097588" y="1239838"/>
          <p14:tracePt t="22900" x="6130925" y="1262063"/>
          <p14:tracePt t="22906" x="6184900" y="1277938"/>
          <p14:tracePt t="22915" x="6248400" y="1292225"/>
          <p14:tracePt t="22920" x="6319838" y="1308100"/>
          <p14:tracePt t="22928" x="6392863" y="1333500"/>
          <p14:tracePt t="22935" x="6453188" y="1341438"/>
          <p14:tracePt t="22943" x="6554788" y="1349375"/>
          <p14:tracePt t="22951" x="6645275" y="1349375"/>
          <p14:tracePt t="22956" x="6724650" y="1349375"/>
          <p14:tracePt t="22966" x="6784975" y="1349375"/>
          <p14:tracePt t="22979" x="6899275" y="1344613"/>
          <p14:tracePt t="22985" x="6921500" y="1344613"/>
          <p14:tracePt t="22993" x="6951663" y="1344613"/>
          <p14:tracePt t="23000" x="6965950" y="1344613"/>
          <p14:tracePt t="23006" x="6978650" y="1344613"/>
          <p14:tracePt t="23014" x="6981825" y="1344613"/>
          <p14:tracePt t="23021" x="6985000" y="1344613"/>
          <p14:tracePt t="23028" x="6997700" y="1344613"/>
          <p14:tracePt t="23035" x="7000875" y="1344613"/>
          <p14:tracePt t="23043" x="7004050" y="1349375"/>
          <p14:tracePt t="23051" x="7011988" y="1352550"/>
          <p14:tracePt t="23056" x="7023100" y="1360488"/>
          <p14:tracePt t="23065" x="7034213" y="1368425"/>
          <p14:tracePt t="23071" x="7045325" y="1387475"/>
          <p14:tracePt t="23078" x="7050088" y="1398588"/>
          <p14:tracePt t="23085" x="7053263" y="1401763"/>
          <p14:tracePt t="23093" x="7061200" y="1406525"/>
          <p14:tracePt t="23100" x="7064375" y="1409700"/>
          <p14:tracePt t="23106" x="7069138" y="1412875"/>
          <p14:tracePt t="23115" x="7069138" y="1417638"/>
          <p14:tracePt t="23178" x="7069138" y="1423988"/>
          <p14:tracePt t="23185" x="7069138" y="1428750"/>
          <p14:tracePt t="23200" x="7069138" y="1436688"/>
          <p14:tracePt t="23207" x="7069138" y="1439863"/>
          <p14:tracePt t="23216" x="7069138" y="1443038"/>
          <p14:tracePt t="23220" x="7069138" y="1450975"/>
          <p14:tracePt t="23235" x="7069138" y="1455738"/>
          <p14:tracePt t="23242" x="7064375" y="1458913"/>
          <p14:tracePt t="23249" x="7050088" y="1462088"/>
          <p14:tracePt t="23256" x="7008813" y="1470025"/>
          <p14:tracePt t="23264" x="6935788" y="1477963"/>
          <p14:tracePt t="23270" x="6856413" y="1492250"/>
          <p14:tracePt t="23278" x="6754813" y="1492250"/>
          <p14:tracePt t="23285" x="6634163" y="1492250"/>
          <p14:tracePt t="23292" x="6459538" y="1473200"/>
          <p14:tracePt t="23299" x="6305550" y="1455738"/>
          <p14:tracePt t="23306" x="6127750" y="1431925"/>
          <p14:tracePt t="23314" x="5938838" y="1420813"/>
          <p14:tracePt t="23321" x="5764213" y="1398588"/>
          <p14:tracePt t="23329" x="5575300" y="1390650"/>
          <p14:tracePt t="23335" x="5378450" y="1363663"/>
          <p14:tracePt t="23343" x="5208588" y="1357313"/>
          <p14:tracePt t="23350" x="5019675" y="1344613"/>
          <p14:tracePt t="23356" x="4895850" y="1344613"/>
          <p14:tracePt t="23364" x="4748213" y="1344613"/>
          <p14:tracePt t="23371" x="4622800" y="1344613"/>
          <p14:tracePt t="23379" x="4498975" y="1344613"/>
          <p14:tracePt t="23385" x="4400550" y="1349375"/>
          <p14:tracePt t="23393" x="4297363" y="1349375"/>
          <p14:tracePt t="23400" x="4206875" y="1349375"/>
          <p14:tracePt t="23406" x="4127500" y="1357313"/>
          <p14:tracePt t="23414" x="4048125" y="1357313"/>
          <p14:tracePt t="23421" x="3965575" y="1371600"/>
          <p14:tracePt t="23429" x="3894138" y="1371600"/>
          <p14:tracePt t="23435" x="3825875" y="1371600"/>
          <p14:tracePt t="23443" x="3741738" y="1382713"/>
          <p14:tracePt t="23450" x="3670300" y="1390650"/>
          <p14:tracePt t="23457" x="3598863" y="1398588"/>
          <p14:tracePt t="23464" x="3538538" y="1406525"/>
          <p14:tracePt t="23471" x="3467100" y="1412875"/>
          <p14:tracePt t="23479" x="3405188" y="1420813"/>
          <p14:tracePt t="23485" x="3341688" y="1428750"/>
          <p14:tracePt t="23493" x="3281363" y="1436688"/>
          <p14:tracePt t="23499" x="3228975" y="1450975"/>
          <p14:tracePt t="23506" x="3175000" y="1458913"/>
          <p14:tracePt t="23515" x="3114675" y="1458913"/>
          <p14:tracePt t="23521" x="3054350" y="1458913"/>
          <p14:tracePt t="23529" x="3005138" y="1458913"/>
          <p14:tracePt t="23535" x="2933700" y="1458913"/>
          <p14:tracePt t="23543" x="2865438" y="1458913"/>
          <p14:tracePt t="23550" x="2794000" y="1458913"/>
          <p14:tracePt t="23556" x="2720975" y="1458913"/>
          <p14:tracePt t="23565" x="2654300" y="1458913"/>
          <p14:tracePt t="23571" x="2581275" y="1458913"/>
          <p14:tracePt t="23578" x="2520950" y="1458913"/>
          <p14:tracePt t="23585" x="2460625" y="1458913"/>
          <p14:tracePt t="23593" x="2397125" y="1455738"/>
          <p14:tracePt t="23600" x="2347913" y="1455738"/>
          <p14:tracePt t="23607" x="2306638" y="1455738"/>
          <p14:tracePt t="23616" x="2257425" y="1455738"/>
          <p14:tracePt t="23622" x="2203450" y="1455738"/>
          <p14:tracePt t="23629" x="2173288" y="1455738"/>
          <p14:tracePt t="23637" x="2132013" y="1455738"/>
          <p14:tracePt t="23646" x="2101850" y="1455738"/>
          <p14:tracePt t="23652" x="2060575" y="1458913"/>
          <p14:tracePt t="23657" x="2036763" y="1458913"/>
          <p14:tracePt t="23666" x="2014538" y="1462088"/>
          <p14:tracePt t="23672" x="1995488" y="1462088"/>
          <p14:tracePt t="23680" x="1987550" y="1462088"/>
          <p14:tracePt t="23686" x="1976438" y="1470025"/>
          <p14:tracePt t="23696" x="1962150" y="1473200"/>
          <p14:tracePt t="23701" x="1957388" y="1477963"/>
          <p14:tracePt t="23707" x="1951038" y="1477963"/>
          <p14:tracePt t="23716" x="1946275" y="1477963"/>
          <p14:tracePt t="23722" x="1943100" y="1481138"/>
          <p14:tracePt t="23729" x="1943100" y="1489075"/>
          <p14:tracePt t="23745" x="1943100" y="1492250"/>
          <p14:tracePt t="23780" x="1939925" y="1492250"/>
          <p14:tracePt t="23795" x="1939925" y="1497013"/>
          <p14:tracePt t="23801" x="1939925" y="1503363"/>
          <p14:tracePt t="23808" x="1939925" y="1508125"/>
          <p14:tracePt t="23816" x="1939925" y="1516063"/>
          <p14:tracePt t="23822" x="1939925" y="1519238"/>
          <p14:tracePt t="23837" x="1939925" y="1535113"/>
          <p14:tracePt t="23846" x="1943100" y="1579563"/>
          <p14:tracePt t="23852" x="1951038" y="1670050"/>
          <p14:tracePt t="23857" x="1957388" y="1760538"/>
          <p14:tracePt t="23866" x="1965325" y="1863725"/>
          <p14:tracePt t="23872" x="1976438" y="1973263"/>
          <p14:tracePt t="23880" x="1976438" y="2052638"/>
          <p14:tracePt t="23886" x="1976438" y="2105025"/>
          <p14:tracePt t="23896" x="1976438" y="2154238"/>
          <p14:tracePt t="23901" x="1976438" y="2195513"/>
          <p14:tracePt t="23908" x="1976438" y="2217738"/>
          <p14:tracePt t="23916" x="1976438" y="2255838"/>
          <p14:tracePt t="23922" x="1973263" y="2290763"/>
          <p14:tracePt t="23929" x="1965325" y="2343150"/>
          <p14:tracePt t="23937" x="1965325" y="2403475"/>
          <p14:tracePt t="23946" x="1957388" y="2463800"/>
          <p14:tracePt t="23951" x="1951038" y="2535238"/>
          <p14:tracePt t="23967" x="1951038" y="2674938"/>
          <p14:tracePt t="23972" x="1951038" y="2736850"/>
          <p14:tracePt t="23980" x="1951038" y="2778125"/>
          <p14:tracePt t="23986" x="1951038" y="2819400"/>
          <p14:tracePt t="23996" x="1951038" y="2841625"/>
          <p14:tracePt t="24001" x="1951038" y="2863850"/>
          <p14:tracePt t="24008" x="1951038" y="2871788"/>
          <p14:tracePt t="24016" x="1951038" y="2882900"/>
          <p14:tracePt t="24022" x="1951038" y="2895600"/>
          <p14:tracePt t="24029" x="1951038" y="2898775"/>
          <p14:tracePt t="24036" x="1951038" y="2906713"/>
          <p14:tracePt t="24046" x="1951038" y="2909888"/>
          <p14:tracePt t="24051" x="1951038" y="2913063"/>
          <p14:tracePt t="24058" x="1951038" y="2917825"/>
          <p14:tracePt t="24066" x="1951038" y="2925763"/>
          <p14:tracePt t="24072" x="1951038" y="2928938"/>
          <p14:tracePt t="24080" x="1951038" y="2932113"/>
          <p14:tracePt t="24102" x="1951038" y="2936875"/>
          <p14:tracePt t="24108" x="1951038" y="2940050"/>
          <p14:tracePt t="24296" x="2014538" y="2932113"/>
          <p14:tracePt t="24302" x="2116138" y="2925763"/>
          <p14:tracePt t="24311" x="2241550" y="2913063"/>
          <p14:tracePt t="24319" x="2392363" y="2906713"/>
          <p14:tracePt t="24324" x="2562225" y="2895600"/>
          <p14:tracePt t="24331" x="2709863" y="2882900"/>
          <p14:tracePt t="24337" x="2922588" y="2871788"/>
          <p14:tracePt t="24346" x="3136900" y="2849563"/>
          <p14:tracePt t="24351" x="3344863" y="2838450"/>
          <p14:tracePt t="24358" x="3598863" y="2822575"/>
          <p14:tracePt t="24367" x="3787775" y="2811463"/>
          <p14:tracePt t="24373" x="4017963" y="2800350"/>
          <p14:tracePt t="24380" x="4230688" y="2789238"/>
          <p14:tracePt t="24387" x="4437063" y="2778125"/>
          <p14:tracePt t="24396" x="4649788" y="2767013"/>
          <p14:tracePt t="24401" x="4800600" y="2754313"/>
          <p14:tracePt t="24409" x="4986338" y="2754313"/>
          <p14:tracePt t="24418" x="5170488" y="2754313"/>
          <p14:tracePt t="24423" x="5356225" y="2754313"/>
          <p14:tracePt t="24432" x="5541963" y="2754313"/>
          <p14:tracePt t="24437" x="5726113" y="2754313"/>
          <p14:tracePt t="24445" x="5873750" y="2754313"/>
          <p14:tracePt t="24451" x="6018213" y="2754313"/>
          <p14:tracePt t="24458" x="6169025" y="2762250"/>
          <p14:tracePt t="24466" x="6267450" y="2762250"/>
          <p14:tracePt t="24472" x="6346825" y="2762250"/>
          <p14:tracePt t="24480" x="6429375" y="2762250"/>
          <p14:tracePt t="24487" x="6497638" y="2762250"/>
          <p14:tracePt t="24495" x="6557963" y="2762250"/>
          <p14:tracePt t="24501" x="6599238" y="2762250"/>
          <p14:tracePt t="24508" x="6642100" y="2762250"/>
          <p14:tracePt t="24516" x="6664325" y="2762250"/>
          <p14:tracePt t="24523" x="6686550" y="2762250"/>
          <p14:tracePt t="24530" x="6697663" y="2762250"/>
          <p14:tracePt t="24537" x="6702425" y="2762250"/>
          <p14:tracePt t="24544" x="6705600" y="2762250"/>
          <p14:tracePt t="24551" x="6710363" y="2762250"/>
          <p14:tracePt t="24558" x="6713538" y="2762250"/>
          <p14:tracePt t="24631" x="6713538" y="2767013"/>
          <p14:tracePt t="24703" x="6713538" y="2770188"/>
          <p14:tracePt t="24772" x="6713538" y="2773363"/>
          <p14:tracePt t="24837" x="6713538" y="2778125"/>
          <p14:tracePt t="24861" x="6713538" y="2786063"/>
          <p14:tracePt t="24875" x="6713538" y="2789238"/>
          <p14:tracePt t="24895" x="6710363" y="2792413"/>
          <p14:tracePt t="24902" x="6705600" y="2800350"/>
          <p14:tracePt t="24910" x="6694488" y="2808288"/>
          <p14:tracePt t="24918" x="6683375" y="2811463"/>
          <p14:tracePt t="24925" x="6667500" y="2819400"/>
          <p14:tracePt t="24932" x="6656388" y="2822575"/>
          <p14:tracePt t="24938" x="6642100" y="2822575"/>
          <p14:tracePt t="24947" x="6623050" y="2827338"/>
          <p14:tracePt t="24953" x="6607175" y="2833688"/>
          <p14:tracePt t="24968" x="6581775" y="2833688"/>
          <p14:tracePt t="24973" x="6573838" y="2833688"/>
          <p14:tracePt t="24983" x="6554788" y="2833688"/>
          <p14:tracePt t="24987" x="6546850" y="2833688"/>
          <p14:tracePt t="24995" x="6543675" y="2833688"/>
          <p14:tracePt t="25002" x="6538913" y="2833688"/>
          <p14:tracePt t="25009" x="6532563" y="2833688"/>
          <p14:tracePt t="25017" x="6527800" y="2833688"/>
          <p14:tracePt t="25024" x="6524625" y="2833688"/>
          <p14:tracePt t="25031" x="6516688" y="2833688"/>
          <p14:tracePt t="25038" x="6513513" y="2833688"/>
          <p14:tracePt t="25045" x="6505575" y="2833688"/>
          <p14:tracePt t="25052" x="6502400" y="2833688"/>
          <p14:tracePt t="25132" x="6497638" y="2833688"/>
          <p14:tracePt t="25147" x="6494463" y="2830513"/>
          <p14:tracePt t="25155" x="6489700" y="2822575"/>
          <p14:tracePt t="25160" x="6486525" y="2811463"/>
          <p14:tracePt t="25168" x="6478588" y="2778125"/>
          <p14:tracePt t="25174" x="6467475" y="2754313"/>
          <p14:tracePt t="25182" x="6467475" y="2720975"/>
          <p14:tracePt t="25188" x="6467475" y="2706688"/>
          <p14:tracePt t="25196" x="6467475" y="2698750"/>
          <p14:tracePt t="25203" x="6467475" y="2690813"/>
          <p14:tracePt t="25210" x="6467475" y="2682875"/>
          <p14:tracePt t="25218" x="6467475" y="2679700"/>
          <p14:tracePt t="25224" x="6467475" y="2674938"/>
          <p14:tracePt t="25232" x="6467475" y="2671763"/>
          <p14:tracePt t="25447" x="6467475" y="2641600"/>
          <p14:tracePt t="25454" x="6475413" y="2611438"/>
          <p14:tracePt t="25465" x="6483350" y="2578100"/>
          <p14:tracePt t="25468" x="6483350" y="2554288"/>
          <p14:tracePt t="25475" x="6483350" y="2532063"/>
          <p14:tracePt t="25483" x="6486525" y="2516188"/>
          <p14:tracePt t="25489" x="6486525" y="2505075"/>
          <p14:tracePt t="25497" x="6486525" y="2501900"/>
          <p14:tracePt t="25503" x="6486525" y="2498725"/>
          <p14:tracePt t="25515" x="6486525" y="2493963"/>
          <p14:tracePt t="25519" x="6486525" y="2482850"/>
          <p14:tracePt t="25525" x="6486525" y="2479675"/>
          <p14:tracePt t="25533" x="6486525" y="2474913"/>
          <p14:tracePt t="25547" x="6486525" y="2471738"/>
          <p14:tracePt t="25553" x="6486525" y="2455863"/>
          <p14:tracePt t="25563" x="6483350" y="2433638"/>
          <p14:tracePt t="25568" x="6478588" y="2419350"/>
          <p14:tracePt t="25575" x="6472238" y="2392363"/>
          <p14:tracePt t="25583" x="6472238" y="2362200"/>
          <p14:tracePt t="25589" x="6472238" y="2339975"/>
          <p14:tracePt t="25597" x="6467475" y="2301875"/>
          <p14:tracePt t="25603" x="6467475" y="2279650"/>
          <p14:tracePt t="25614" x="6467475" y="2247900"/>
          <p14:tracePt t="25618" x="6467475" y="2233613"/>
          <p14:tracePt t="25625" x="6456363" y="2222500"/>
          <p14:tracePt t="25633" x="6456363" y="2211388"/>
          <p14:tracePt t="25639" x="6456363" y="2206625"/>
          <p14:tracePt t="25647" x="6456363" y="2200275"/>
          <p14:tracePt t="25653" x="6456363" y="2195513"/>
          <p14:tracePt t="25661" x="6456363" y="2187575"/>
          <p14:tracePt t="25668" x="6456363" y="2184400"/>
          <p14:tracePt t="25675" x="6456363" y="2181225"/>
          <p14:tracePt t="25683" x="6456363" y="2173288"/>
          <p14:tracePt t="25689" x="6456363" y="2143125"/>
          <p14:tracePt t="25697" x="6456363" y="2120900"/>
          <p14:tracePt t="25703" x="6456363" y="2101850"/>
          <p14:tracePt t="25714" x="6464300" y="2085975"/>
          <p14:tracePt t="25718" x="6464300" y="2071688"/>
          <p14:tracePt t="25725" x="6464300" y="2058988"/>
          <p14:tracePt t="25733" x="6464300" y="2055813"/>
          <p14:tracePt t="25739" x="6464300" y="2047875"/>
          <p14:tracePt t="25747" x="6464300" y="2041525"/>
          <p14:tracePt t="25753" x="6464300" y="2036763"/>
          <p14:tracePt t="25763" x="6464300" y="2033588"/>
          <p14:tracePt t="25768" x="6464300" y="2028825"/>
          <p14:tracePt t="25783" x="6464300" y="2025650"/>
          <p14:tracePt t="25789" x="6464300" y="2022475"/>
          <p14:tracePt t="25797" x="6467475" y="1998663"/>
          <p14:tracePt t="25803" x="6475413" y="1984375"/>
          <p14:tracePt t="25814" x="6478588" y="1968500"/>
          <p14:tracePt t="25820" x="6486525" y="1946275"/>
          <p14:tracePt t="25825" x="6489700" y="1927225"/>
          <p14:tracePt t="25834" x="6489700" y="1919288"/>
          <p14:tracePt t="25839" x="6489700" y="1908175"/>
          <p14:tracePt t="25847" x="6489700" y="1905000"/>
          <p14:tracePt t="25853" x="6489700" y="1900238"/>
          <p14:tracePt t="25863" x="6489700" y="1889125"/>
          <p14:tracePt t="25868" x="6489700" y="1885950"/>
          <p14:tracePt t="25875" x="6489700" y="1882775"/>
          <p14:tracePt t="25991" x="6489700" y="1878013"/>
          <p14:tracePt t="26228" x="6478588" y="1874838"/>
          <p14:tracePt t="26234" x="6472238" y="1866900"/>
          <p14:tracePt t="26242" x="6464300" y="1863725"/>
          <p14:tracePt t="26251" x="6459538" y="1858963"/>
          <p14:tracePt t="26257" x="6456363" y="1855788"/>
          <p14:tracePt t="26263" x="6453188" y="1855788"/>
          <p14:tracePt t="26269" x="6448425" y="1855788"/>
          <p14:tracePt t="26275" x="6437313" y="1855788"/>
          <p14:tracePt t="26283" x="6434138" y="1855788"/>
          <p14:tracePt t="26290" x="6429375" y="1855788"/>
          <p14:tracePt t="26378" x="6434138" y="1855788"/>
          <p14:tracePt t="26385" x="6445250" y="1855788"/>
          <p14:tracePt t="26391" x="6448425" y="1858963"/>
          <p14:tracePt t="26400" x="6453188" y="1858963"/>
          <p14:tracePt t="26406" x="6453188" y="1863725"/>
          <p14:tracePt t="26419" x="6456363" y="1866900"/>
          <p14:tracePt t="26423" x="6459538" y="1874838"/>
          <p14:tracePt t="26448" x="6467475" y="1874838"/>
          <p14:tracePt t="26469" x="6467475" y="1878013"/>
          <p14:tracePt t="26476" x="6472238" y="1878013"/>
          <p14:tracePt t="26512" x="6472238" y="1882775"/>
          <p14:tracePt t="26519" x="6475413" y="1882775"/>
          <p14:tracePt t="26570" x="6478588" y="1882775"/>
          <p14:tracePt t="26579" x="6486525" y="1882775"/>
          <p14:tracePt t="26606" x="6494463" y="1882775"/>
          <p14:tracePt t="26670" x="6497638" y="1882775"/>
          <p14:tracePt t="26735" x="6502400" y="1882775"/>
          <p14:tracePt t="26829" x="6505575" y="1882775"/>
          <p14:tracePt t="26842" x="6508750" y="1882775"/>
          <p14:tracePt t="26849" x="6513513" y="1882775"/>
          <p14:tracePt t="26857" x="6516688" y="1882775"/>
          <p14:tracePt t="26866" x="6524625" y="1882775"/>
          <p14:tracePt t="26871" x="6532563" y="1882775"/>
          <p14:tracePt t="26879" x="6535738" y="1878013"/>
          <p14:tracePt t="26886" x="6538913" y="1878013"/>
          <p14:tracePt t="26891" x="6543675" y="1878013"/>
          <p14:tracePt t="26914" x="6546850" y="1878013"/>
          <p14:tracePt t="26920" x="6546850" y="1870075"/>
          <p14:tracePt t="26935" x="6554788" y="1870075"/>
          <p14:tracePt t="26941" x="6557963" y="1866900"/>
          <p14:tracePt t="26955" x="6565900" y="1863725"/>
          <p14:tracePt t="26964" x="6573838" y="1863725"/>
          <p14:tracePt t="27250" x="6562725" y="1858963"/>
          <p14:tracePt t="27257" x="6538913" y="1851025"/>
          <p14:tracePt t="27265" x="6505575" y="1844675"/>
          <p14:tracePt t="27276" x="6483350" y="1839913"/>
          <p14:tracePt t="27279" x="6448425" y="1833563"/>
          <p14:tracePt t="27285" x="6426200" y="1828800"/>
          <p14:tracePt t="27292" x="6392863" y="1814513"/>
          <p14:tracePt t="27300" x="6376988" y="1814513"/>
          <p14:tracePt t="27306" x="6361113" y="1814513"/>
          <p14:tracePt t="27313" x="6338888" y="1814513"/>
          <p14:tracePt t="27320" x="6327775" y="1814513"/>
          <p14:tracePt t="27328" x="6319838" y="1814513"/>
          <p14:tracePt t="27335" x="6308725" y="1814513"/>
          <p14:tracePt t="27341" x="6297613" y="1814513"/>
          <p14:tracePt t="27349" x="6281738" y="1814513"/>
          <p14:tracePt t="27356" x="6275388" y="1814513"/>
          <p14:tracePt t="27363" x="6264275" y="1814513"/>
          <p14:tracePt t="27370" x="6251575" y="1814513"/>
          <p14:tracePt t="27378" x="6237288" y="1814513"/>
          <p14:tracePt t="27385" x="6221413" y="1814513"/>
          <p14:tracePt t="27392" x="6207125" y="1814513"/>
          <p14:tracePt t="27399" x="6184900" y="1814513"/>
          <p14:tracePt t="27406" x="6161088" y="1814513"/>
          <p14:tracePt t="27414" x="6138863" y="1814513"/>
          <p14:tracePt t="27420" x="6108700" y="1814513"/>
          <p14:tracePt t="27428" x="6075363" y="1814513"/>
          <p14:tracePt t="27435" x="6037263" y="1814513"/>
          <p14:tracePt t="27442" x="6002338" y="1814513"/>
          <p14:tracePt t="27451" x="5964238" y="1814513"/>
          <p14:tracePt t="27456" x="5922963" y="1814513"/>
          <p14:tracePt t="27464" x="5889625" y="1814513"/>
          <p14:tracePt t="27470" x="5851525" y="1814513"/>
          <p14:tracePt t="27477" x="5829300" y="1814513"/>
          <p14:tracePt t="27484" x="5788025" y="1814513"/>
          <p14:tracePt t="27491" x="5764213" y="1814513"/>
          <p14:tracePt t="27499" x="5745163" y="1814513"/>
          <p14:tracePt t="27505" x="5722938" y="1814513"/>
          <p14:tracePt t="27513" x="5711825" y="1814513"/>
          <p14:tracePt t="27520" x="5700713" y="1814513"/>
          <p14:tracePt t="27527" x="5692775" y="1814513"/>
          <p14:tracePt t="27534" x="5681663" y="1814513"/>
          <p14:tracePt t="27541" x="5676900" y="1814513"/>
          <p14:tracePt t="27549" x="5673725" y="1814513"/>
          <p14:tracePt t="27556" x="5670550" y="1814513"/>
          <p14:tracePt t="27563" x="5665788" y="1820863"/>
          <p14:tracePt t="27570" x="5665788" y="1825625"/>
          <p14:tracePt t="27578" x="5665788" y="1828800"/>
          <p14:tracePt t="27584" x="5665788" y="1833563"/>
          <p14:tracePt t="27591" x="5665788" y="1836738"/>
          <p14:tracePt t="27599" x="5665788" y="1839913"/>
          <p14:tracePt t="27606" x="5665788" y="1844675"/>
          <p14:tracePt t="27613" x="5665788" y="1847850"/>
          <p14:tracePt t="27620" x="5670550" y="1855788"/>
          <p14:tracePt t="27630" x="5673725" y="1870075"/>
          <p14:tracePt t="27636" x="5681663" y="1878013"/>
          <p14:tracePt t="27642" x="5692775" y="1897063"/>
          <p14:tracePt t="27651" x="5703888" y="1912938"/>
          <p14:tracePt t="27656" x="5715000" y="1946275"/>
          <p14:tracePt t="27665" x="5730875" y="1979613"/>
          <p14:tracePt t="27671" x="5745163" y="2041525"/>
          <p14:tracePt t="27680" x="5768975" y="2116138"/>
          <p14:tracePt t="27685" x="5775325" y="2187575"/>
          <p14:tracePt t="27692" x="5775325" y="2255838"/>
          <p14:tracePt t="27701" x="5783263" y="2316163"/>
          <p14:tracePt t="27706" x="5783263" y="2389188"/>
          <p14:tracePt t="27714" x="5783263" y="2449513"/>
          <p14:tracePt t="27721" x="5783263" y="2509838"/>
          <p14:tracePt t="27730" x="5783263" y="2562225"/>
          <p14:tracePt t="27736" x="5783263" y="2603500"/>
          <p14:tracePt t="27742" x="5783263" y="2641600"/>
          <p14:tracePt t="27750" x="5783263" y="2682875"/>
          <p14:tracePt t="27756" x="5783263" y="2706688"/>
          <p14:tracePt t="27764" x="5783263" y="2728913"/>
          <p14:tracePt t="27771" x="5783263" y="2751138"/>
          <p14:tracePt t="27780" x="5783263" y="2773363"/>
          <p14:tracePt t="27786" x="5783263" y="2803525"/>
          <p14:tracePt t="27792" x="5783263" y="2827338"/>
          <p14:tracePt t="27800" x="5791200" y="2846388"/>
          <p14:tracePt t="27806" x="5791200" y="2868613"/>
          <p14:tracePt t="27814" x="5794375" y="2876550"/>
          <p14:tracePt t="27821" x="5794375" y="2887663"/>
          <p14:tracePt t="27830" x="5794375" y="2895600"/>
          <p14:tracePt t="27835" x="5794375" y="2913063"/>
          <p14:tracePt t="27842" x="5794375" y="2917825"/>
          <p14:tracePt t="27851" x="5794375" y="2921000"/>
          <p14:tracePt t="27857" x="5794375" y="2925763"/>
          <p14:tracePt t="27866" x="5794375" y="2928938"/>
          <p14:tracePt t="27871" x="5794375" y="2932113"/>
          <p14:tracePt t="27880" x="5794375" y="2936875"/>
          <p14:tracePt t="27886" x="5794375" y="2943225"/>
          <p14:tracePt t="27892" x="5794375" y="2951163"/>
          <p14:tracePt t="27920" x="5799138" y="2951163"/>
          <p14:tracePt t="27928" x="5802313" y="2951163"/>
          <p14:tracePt t="27935" x="5810250" y="2951163"/>
          <p14:tracePt t="27941" x="5813425" y="2951163"/>
          <p14:tracePt t="27949" x="5821363" y="2951163"/>
          <p14:tracePt t="27955" x="5832475" y="2951163"/>
          <p14:tracePt t="27980" x="5911850" y="2943225"/>
          <p14:tracePt t="27985" x="5961063" y="2943225"/>
          <p14:tracePt t="27992" x="6002338" y="2943225"/>
          <p14:tracePt t="28000" x="6043613" y="2951163"/>
          <p14:tracePt t="28006" x="6097588" y="2951163"/>
          <p14:tracePt t="28013" x="6127750" y="2951163"/>
          <p14:tracePt t="28020" x="6161088" y="2959100"/>
          <p14:tracePt t="28028" x="6184900" y="2959100"/>
          <p14:tracePt t="28035" x="6199188" y="2967038"/>
          <p14:tracePt t="28042" x="6215063" y="2967038"/>
          <p14:tracePt t="28050" x="6226175" y="2967038"/>
          <p14:tracePt t="28056" x="6237288" y="2967038"/>
          <p14:tracePt t="28066" x="6240463" y="2967038"/>
          <p14:tracePt t="28071" x="6245225" y="2967038"/>
          <p14:tracePt t="28080" x="6248400" y="2967038"/>
          <p14:tracePt t="28085" x="6251575" y="2967038"/>
          <p14:tracePt t="28092" x="6264275" y="2967038"/>
          <p14:tracePt t="28115" x="6267450" y="2967038"/>
          <p14:tracePt t="28998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E8C65B-B1A2-4050-9A4C-29FB0A6EE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050" y="1188000"/>
            <a:ext cx="4114800" cy="3446153"/>
          </a:xfrm>
        </p:spPr>
        <p:txBody>
          <a:bodyPr/>
          <a:lstStyle/>
          <a:p>
            <a:r>
              <a:rPr lang="en-AU" dirty="0"/>
              <a:t>Additive Partially Homomorphic Encryption (PHE) [</a:t>
            </a:r>
            <a:r>
              <a:rPr lang="en-AU" dirty="0">
                <a:solidFill>
                  <a:schemeClr val="tx2"/>
                </a:solidFill>
              </a:rPr>
              <a:t>public key</a:t>
            </a:r>
            <a:r>
              <a:rPr lang="en-AU" dirty="0"/>
              <a:t>]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Supports scalar multiplication</a:t>
            </a:r>
          </a:p>
          <a:p>
            <a:r>
              <a:rPr lang="en-AU" dirty="0"/>
              <a:t>Can encode real numbers to suit operations</a:t>
            </a:r>
          </a:p>
          <a:p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3F1039-479C-4AA1-8AD6-37FFFABA85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AU" dirty="0"/>
              <a:t>Order-revealing encryption (ORE) [</a:t>
            </a:r>
            <a:r>
              <a:rPr lang="en-AU" dirty="0">
                <a:solidFill>
                  <a:schemeClr val="tx2"/>
                </a:solidFill>
              </a:rPr>
              <a:t>private key</a:t>
            </a:r>
            <a:r>
              <a:rPr lang="en-AU" dirty="0"/>
              <a:t>]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Can choose comparable values</a:t>
            </a:r>
          </a:p>
          <a:p>
            <a:r>
              <a:rPr lang="en-AU" dirty="0"/>
              <a:t>Can make encryptions from different times incompatible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Encryption Schemes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D162EB-B386-4B77-8986-C612A911663D}"/>
              </a:ext>
            </a:extLst>
          </p:cNvPr>
          <p:cNvGrpSpPr/>
          <p:nvPr/>
        </p:nvGrpSpPr>
        <p:grpSpPr>
          <a:xfrm>
            <a:off x="1141111" y="1987373"/>
            <a:ext cx="2503716" cy="1303207"/>
            <a:chOff x="906235" y="2146723"/>
            <a:chExt cx="2503716" cy="130320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2D63B69-6A55-43CA-B712-2B9C5756E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6235" y="2146723"/>
              <a:ext cx="2503716" cy="13032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BDEEA4-27ED-4F3C-809C-49F85004B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354" y="2439208"/>
              <a:ext cx="128000" cy="11428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1232B1D-D04C-411B-8960-A33D94112C1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925" y="2869261"/>
              <a:ext cx="118857" cy="16304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984A2D-D958-4872-929F-0E6ACC98B50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850" y="2638280"/>
              <a:ext cx="572952" cy="19961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85F940-B426-4C4D-B454-BD3912B0D9B9}"/>
              </a:ext>
            </a:extLst>
          </p:cNvPr>
          <p:cNvGrpSpPr/>
          <p:nvPr/>
        </p:nvGrpSpPr>
        <p:grpSpPr>
          <a:xfrm>
            <a:off x="5498936" y="1985979"/>
            <a:ext cx="2375225" cy="1304601"/>
            <a:chOff x="3705858" y="2146723"/>
            <a:chExt cx="2375225" cy="130460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41A1097-1F32-4E1B-8B66-B2CC35419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05858" y="2146723"/>
              <a:ext cx="2375225" cy="130460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88F343-7A69-449D-A319-5E59031A7B0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925" y="2439208"/>
              <a:ext cx="128000" cy="11428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36AC81-5F18-40C8-8C0F-A02DF53FEC3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496" y="2869261"/>
              <a:ext cx="118857" cy="1630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A34539-DDAA-47AD-A775-046C08B0685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784" y="2607293"/>
              <a:ext cx="1017905" cy="254476"/>
            </a:xfrm>
            <a:prstGeom prst="rect">
              <a:avLst/>
            </a:prstGeom>
          </p:spPr>
        </p:pic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4C91741-2000-44C7-B6DC-1078B974EC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3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44"/>
    </mc:Choice>
    <mc:Fallback xmlns="">
      <p:transition spd="slow" advTm="82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11" x="6240463" y="1866900"/>
          <p14:tracePt t="4597" x="6127750" y="1885950"/>
          <p14:tracePt t="4605" x="5949950" y="1919288"/>
          <p14:tracePt t="4612" x="5772150" y="1943100"/>
          <p14:tracePt t="4619" x="5534025" y="1979613"/>
          <p14:tracePt t="4627" x="5341938" y="2003425"/>
          <p14:tracePt t="4635" x="5091113" y="2014538"/>
          <p14:tracePt t="4645" x="4819650" y="2025650"/>
          <p14:tracePt t="4648" x="4551363" y="2025650"/>
          <p14:tracePt t="4653" x="4264025" y="2025650"/>
          <p14:tracePt t="4661" x="4040188" y="2025650"/>
          <p14:tracePt t="4667" x="3768725" y="2017713"/>
          <p14:tracePt t="4675" x="3538538" y="2006600"/>
          <p14:tracePt t="4681" x="3308350" y="1995488"/>
          <p14:tracePt t="4690" x="3076575" y="1979613"/>
          <p14:tracePt t="4696" x="2903538" y="1962150"/>
          <p14:tracePt t="4703" x="2706688" y="1938338"/>
          <p14:tracePt t="4711" x="2513013" y="1916113"/>
          <p14:tracePt t="4717" x="2378075" y="1893888"/>
          <p14:tracePt t="4725" x="2274888" y="1878013"/>
          <p14:tracePt t="4732" x="2178050" y="1863725"/>
          <p14:tracePt t="4741" x="2074863" y="1836738"/>
          <p14:tracePt t="4747" x="2011363" y="1820863"/>
          <p14:tracePt t="4753" x="1946275" y="1803400"/>
          <p14:tracePt t="4761" x="1885950" y="1779588"/>
          <p14:tracePt t="4767" x="1822450" y="1765300"/>
          <p14:tracePt t="4775" x="1776413" y="1749425"/>
          <p14:tracePt t="4781" x="1735138" y="1735138"/>
          <p14:tracePt t="4790" x="1693863" y="1727200"/>
          <p14:tracePt t="4796" x="1655763" y="1708150"/>
          <p14:tracePt t="4803" x="1625600" y="1700213"/>
          <p14:tracePt t="4811" x="1603375" y="1697038"/>
          <p14:tracePt t="4817" x="1584325" y="1689100"/>
          <p14:tracePt t="4825" x="1560513" y="1685925"/>
          <p14:tracePt t="4831" x="1546225" y="1677988"/>
          <p14:tracePt t="4840" x="1527175" y="1674813"/>
          <p14:tracePt t="4846" x="1504950" y="1666875"/>
          <p14:tracePt t="4853" x="1489075" y="1655763"/>
          <p14:tracePt t="4861" x="1470025" y="1651000"/>
          <p14:tracePt t="4867" x="1447800" y="1644650"/>
          <p14:tracePt t="4875" x="1420813" y="1631950"/>
          <p14:tracePt t="4882" x="1387475" y="1617663"/>
          <p14:tracePt t="4891" x="1352550" y="1606550"/>
          <p14:tracePt t="4896" x="1311275" y="1582738"/>
          <p14:tracePt t="4903" x="1266825" y="1560513"/>
          <p14:tracePt t="4911" x="1212850" y="1546225"/>
          <p14:tracePt t="4918" x="1149350" y="1530350"/>
          <p14:tracePt t="4926" x="1077913" y="1503363"/>
          <p14:tracePt t="4939" x="971550" y="1473200"/>
          <p14:tracePt t="4957" x="895350" y="1455738"/>
          <p14:tracePt t="4963" x="869950" y="1447800"/>
          <p14:tracePt t="4968" x="835025" y="1436688"/>
          <p14:tracePt t="4977" x="820738" y="1428750"/>
          <p14:tracePt t="4981" x="809625" y="1423988"/>
          <p14:tracePt t="4989" x="793750" y="1417638"/>
          <p14:tracePt t="4996" x="782638" y="1417638"/>
          <p14:tracePt t="5003" x="779463" y="1412875"/>
          <p14:tracePt t="5011" x="774700" y="1412875"/>
          <p14:tracePt t="5017" x="771525" y="1409700"/>
          <p14:tracePt t="5025" x="766763" y="1406525"/>
          <p14:tracePt t="5032" x="763588" y="1401763"/>
          <p14:tracePt t="5039" x="752475" y="1401763"/>
          <p14:tracePt t="5046" x="752475" y="1398588"/>
          <p14:tracePt t="5053" x="752475" y="1390650"/>
          <p14:tracePt t="5061" x="752475" y="1382713"/>
          <p14:tracePt t="5067" x="752475" y="1379538"/>
          <p14:tracePt t="5075" x="760413" y="1376363"/>
          <p14:tracePt t="5082" x="763588" y="1363663"/>
          <p14:tracePt t="5089" x="766763" y="1352550"/>
          <p14:tracePt t="5096" x="774700" y="1341438"/>
          <p14:tracePt t="5103" x="785813" y="1319213"/>
          <p14:tracePt t="5111" x="820738" y="1296988"/>
          <p14:tracePt t="5118" x="858838" y="1262063"/>
          <p14:tracePt t="5125" x="914400" y="1228725"/>
          <p14:tracePt t="5132" x="979488" y="1179513"/>
          <p14:tracePt t="5139" x="1062038" y="1144588"/>
          <p14:tracePt t="5146" x="1133475" y="1114425"/>
          <p14:tracePt t="5153" x="1243013" y="1069975"/>
          <p14:tracePt t="5161" x="1365250" y="1042988"/>
          <p14:tracePt t="5168" x="1455738" y="1023938"/>
          <p14:tracePt t="5176" x="1549400" y="1001713"/>
          <p14:tracePt t="5182" x="1647825" y="990600"/>
          <p14:tracePt t="5189" x="1738313" y="982663"/>
          <p14:tracePt t="5196" x="1828800" y="974725"/>
          <p14:tracePt t="5203" x="1912938" y="974725"/>
          <p14:tracePt t="5211" x="1992313" y="974725"/>
          <p14:tracePt t="5218" x="2090738" y="974725"/>
          <p14:tracePt t="5225" x="2170113" y="974725"/>
          <p14:tracePt t="5233" x="2252663" y="974725"/>
          <p14:tracePt t="5239" x="2332038" y="974725"/>
          <p14:tracePt t="5246" x="2392363" y="974725"/>
          <p14:tracePt t="5254" x="2465388" y="974725"/>
          <p14:tracePt t="5261" x="2525713" y="979488"/>
          <p14:tracePt t="5267" x="2578100" y="985838"/>
          <p14:tracePt t="5275" x="2608263" y="993775"/>
          <p14:tracePt t="5282" x="2654300" y="1001713"/>
          <p14:tracePt t="5289" x="2676525" y="1012825"/>
          <p14:tracePt t="5296" x="2698750" y="1016000"/>
          <p14:tracePt t="5304" x="2717800" y="1023938"/>
          <p14:tracePt t="5311" x="2733675" y="1028700"/>
          <p14:tracePt t="5318" x="2759075" y="1042988"/>
          <p14:tracePt t="5326" x="2782888" y="1054100"/>
          <p14:tracePt t="5333" x="2808288" y="1073150"/>
          <p14:tracePt t="5340" x="2843213" y="1089025"/>
          <p14:tracePt t="5346" x="2868613" y="1100138"/>
          <p14:tracePt t="5354" x="2903538" y="1114425"/>
          <p14:tracePt t="5361" x="2925763" y="1125538"/>
          <p14:tracePt t="5367" x="2959100" y="1138238"/>
          <p14:tracePt t="5376" x="2986088" y="1152525"/>
          <p14:tracePt t="5382" x="3032125" y="1168400"/>
          <p14:tracePt t="5389" x="3073400" y="1171575"/>
          <p14:tracePt t="5396" x="3122613" y="1171575"/>
          <p14:tracePt t="5404" x="3175000" y="1171575"/>
          <p14:tracePt t="5411" x="3216275" y="1171575"/>
          <p14:tracePt t="5418" x="3265488" y="1171575"/>
          <p14:tracePt t="5425" x="3314700" y="1171575"/>
          <p14:tracePt t="5433" x="3355975" y="1171575"/>
          <p14:tracePt t="5440" x="3398838" y="1171575"/>
          <p14:tracePt t="5447" x="3429000" y="1171575"/>
          <p14:tracePt t="5454" x="3481388" y="1171575"/>
          <p14:tracePt t="5461" x="3522663" y="1171575"/>
          <p14:tracePt t="5468" x="3546475" y="1171575"/>
          <p14:tracePt t="5475" x="3568700" y="1171575"/>
          <p14:tracePt t="5482" x="3598863" y="1179513"/>
          <p14:tracePt t="5490" x="3621088" y="1179513"/>
          <p14:tracePt t="5496" x="3643313" y="1179513"/>
          <p14:tracePt t="5504" x="3659188" y="1179513"/>
          <p14:tracePt t="5511" x="3673475" y="1179513"/>
          <p14:tracePt t="5518" x="3697288" y="1179513"/>
          <p14:tracePt t="5526" x="3716338" y="1179513"/>
          <p14:tracePt t="5532" x="3730625" y="1179513"/>
          <p14:tracePt t="5540" x="3752850" y="1179513"/>
          <p14:tracePt t="5547" x="3776663" y="1179513"/>
          <p14:tracePt t="5554" x="3806825" y="1179513"/>
          <p14:tracePt t="5561" x="3829050" y="1179513"/>
          <p14:tracePt t="5568" x="3851275" y="1179513"/>
          <p14:tracePt t="5576" x="3875088" y="1179513"/>
          <p14:tracePt t="5582" x="3897313" y="1179513"/>
          <p14:tracePt t="5590" x="3927475" y="1179513"/>
          <p14:tracePt t="5596" x="3949700" y="1179513"/>
          <p14:tracePt t="5604" x="3987800" y="1179513"/>
          <p14:tracePt t="5611" x="4010025" y="1179513"/>
          <p14:tracePt t="5618" x="4040188" y="1179513"/>
          <p14:tracePt t="5626" x="4064000" y="1179513"/>
          <p14:tracePt t="5632" x="4078288" y="1179513"/>
          <p14:tracePt t="5640" x="4094163" y="1179513"/>
          <p14:tracePt t="5647" x="4102100" y="1182688"/>
          <p14:tracePt t="5654" x="4105275" y="1187450"/>
          <p14:tracePt t="5661" x="4108450" y="1198563"/>
          <p14:tracePt t="5668" x="4113213" y="1201738"/>
          <p14:tracePt t="5676" x="4116388" y="1204913"/>
          <p14:tracePt t="5683" x="4119563" y="1209675"/>
          <p14:tracePt t="5690" x="4132263" y="1220788"/>
          <p14:tracePt t="5697" x="4146550" y="1235075"/>
          <p14:tracePt t="5704" x="4168775" y="1281113"/>
          <p14:tracePt t="5712" x="4203700" y="1344613"/>
          <p14:tracePt t="5718" x="4241800" y="1401763"/>
          <p14:tracePt t="5726" x="4275138" y="1473200"/>
          <p14:tracePt t="5733" x="4316413" y="1549400"/>
          <p14:tracePt t="5740" x="4340225" y="1620838"/>
          <p14:tracePt t="5747" x="4365625" y="1697038"/>
          <p14:tracePt t="5754" x="4389438" y="1749425"/>
          <p14:tracePt t="5761" x="4403725" y="1795463"/>
          <p14:tracePt t="5768" x="4411663" y="1836738"/>
          <p14:tracePt t="5776" x="4411663" y="1866900"/>
          <p14:tracePt t="5783" x="4411663" y="1908175"/>
          <p14:tracePt t="5790" x="4406900" y="1968500"/>
          <p14:tracePt t="5796" x="4400550" y="2033588"/>
          <p14:tracePt t="5804" x="4392613" y="2082800"/>
          <p14:tracePt t="5811" x="4376738" y="2135188"/>
          <p14:tracePt t="5818" x="4370388" y="2168525"/>
          <p14:tracePt t="5826" x="4362450" y="2211388"/>
          <p14:tracePt t="5833" x="4354513" y="2255838"/>
          <p14:tracePt t="5840" x="4346575" y="2286000"/>
          <p14:tracePt t="5847" x="4332288" y="2339975"/>
          <p14:tracePt t="5854" x="4327525" y="2362200"/>
          <p14:tracePt t="6450" x="4332288" y="2425700"/>
          <p14:tracePt t="6460" x="4340225" y="2479675"/>
          <p14:tracePt t="6465" x="4340225" y="2516188"/>
          <p14:tracePt t="6470" x="4340225" y="2540000"/>
          <p14:tracePt t="6479" x="4340225" y="2559050"/>
          <p14:tracePt t="6485" x="4340225" y="2565400"/>
          <p14:tracePt t="6492" x="4340225" y="2581275"/>
          <p14:tracePt t="6498" x="4340225" y="2592388"/>
          <p14:tracePt t="6505" x="4340225" y="2595563"/>
          <p14:tracePt t="6512" x="4340225" y="2600325"/>
          <p14:tracePt t="6519" x="4340225" y="2603500"/>
          <p14:tracePt t="6527" x="4340225" y="2611438"/>
          <p14:tracePt t="6534" x="4340225" y="2622550"/>
          <p14:tracePt t="6541" x="4340225" y="2633663"/>
          <p14:tracePt t="6548" x="4340225" y="2649538"/>
          <p14:tracePt t="6556" x="4340225" y="2668588"/>
          <p14:tracePt t="6562" x="4340225" y="2693988"/>
          <p14:tracePt t="6570" x="4340225" y="2713038"/>
          <p14:tracePt t="6578" x="4340225" y="2736850"/>
          <p14:tracePt t="6583" x="4340225" y="2751138"/>
          <p14:tracePt t="6591" x="4340225" y="2762250"/>
          <p14:tracePt t="6598" x="4340225" y="2770188"/>
          <p14:tracePt t="6606" x="4340225" y="2773363"/>
          <p14:tracePt t="6612" x="4340225" y="2786063"/>
          <p14:tracePt t="6619" x="4340225" y="2789238"/>
          <p14:tracePt t="6627" x="4340225" y="2792413"/>
          <p14:tracePt t="6633" x="4340225" y="2797175"/>
          <p14:tracePt t="6644" x="4340225" y="2800350"/>
          <p14:tracePt t="6648" x="4340225" y="2803525"/>
          <p14:tracePt t="6656" x="4340225" y="2811463"/>
          <p14:tracePt t="6662" x="4340225" y="2816225"/>
          <p14:tracePt t="6669" x="4340225" y="2830513"/>
          <p14:tracePt t="6677" x="4343400" y="2846388"/>
          <p14:tracePt t="6684" x="4351338" y="2876550"/>
          <p14:tracePt t="6691" x="4365625" y="2921000"/>
          <p14:tracePt t="6698" x="4373563" y="2970213"/>
          <p14:tracePt t="6706" x="4381500" y="3005138"/>
          <p14:tracePt t="6712" x="4392613" y="3049588"/>
          <p14:tracePt t="6719" x="4400550" y="3071813"/>
          <p14:tracePt t="6727" x="4400550" y="3087688"/>
          <p14:tracePt t="6735" x="4400550" y="3101975"/>
          <p14:tracePt t="6741" x="4400550" y="3114675"/>
          <p14:tracePt t="6748" x="4400550" y="3121025"/>
          <p14:tracePt t="6756" x="4400550" y="3128963"/>
          <p14:tracePt t="6762" x="4400550" y="3133725"/>
          <p14:tracePt t="6770" x="4400550" y="3136900"/>
          <p14:tracePt t="6777" x="4400550" y="3140075"/>
          <p14:tracePt t="6784" x="4400550" y="3155950"/>
          <p14:tracePt t="6791" x="4400550" y="3167063"/>
          <p14:tracePt t="6798" x="4389438" y="3181350"/>
          <p14:tracePt t="6806" x="4381500" y="3205163"/>
          <p14:tracePt t="6813" x="4376738" y="3224213"/>
          <p14:tracePt t="6820" x="4370388" y="3238500"/>
          <p14:tracePt t="6828" x="4357688" y="3260725"/>
          <p14:tracePt t="6835" x="4354513" y="3273425"/>
          <p14:tracePt t="6842" x="4343400" y="3284538"/>
          <p14:tracePt t="6849" x="4335463" y="3295650"/>
          <p14:tracePt t="6858" x="4327525" y="3306763"/>
          <p14:tracePt t="6864" x="4316413" y="3322638"/>
          <p14:tracePt t="6871" x="4305300" y="3333750"/>
          <p14:tracePt t="6879" x="4278313" y="3352800"/>
          <p14:tracePt t="6885" x="4267200" y="3363913"/>
          <p14:tracePt t="6893" x="4256088" y="3378200"/>
          <p14:tracePt t="7193" x="4143375" y="3413125"/>
          <p14:tracePt t="7202" x="4033838" y="3446463"/>
          <p14:tracePt t="7210" x="3927475" y="3484563"/>
          <p14:tracePt t="7217" x="3784600" y="3525838"/>
          <p14:tracePt t="7222" x="3656013" y="3563938"/>
          <p14:tracePt t="7232" x="3552825" y="3590925"/>
          <p14:tracePt t="7240" x="3454400" y="3605213"/>
          <p14:tracePt t="7246" x="3341688" y="3624263"/>
          <p14:tracePt t="7251" x="3240088" y="3651250"/>
          <p14:tracePt t="7258" x="3155950" y="3657600"/>
          <p14:tracePt t="7264" x="3076575" y="3665538"/>
          <p14:tracePt t="7272" x="3005138" y="3673475"/>
          <p14:tracePt t="7279" x="2933700" y="3673475"/>
          <p14:tracePt t="7285" x="2884488" y="3673475"/>
          <p14:tracePt t="7294" x="2830513" y="3673475"/>
          <p14:tracePt t="7300" x="2789238" y="3673475"/>
          <p14:tracePt t="7308" x="2767013" y="3673475"/>
          <p14:tracePt t="7314" x="2751138" y="3673475"/>
          <p14:tracePt t="7321" x="2728913" y="3673475"/>
          <p14:tracePt t="7329" x="2720975" y="3673475"/>
          <p14:tracePt t="7335" x="2709863" y="3673475"/>
          <p14:tracePt t="7342" x="2698750" y="3673475"/>
          <p14:tracePt t="7349" x="2695575" y="3673475"/>
          <p14:tracePt t="7356" x="2687638" y="3673475"/>
          <p14:tracePt t="7363" x="2684463" y="3673475"/>
          <p14:tracePt t="7370" x="2679700" y="3673475"/>
          <p14:tracePt t="7378" x="2671763" y="3673475"/>
          <p14:tracePt t="7385" x="2668588" y="3673475"/>
          <p14:tracePt t="7392" x="2665413" y="3673475"/>
          <p14:tracePt t="7399" x="2660650" y="3673475"/>
          <p14:tracePt t="7406" x="2657475" y="3673475"/>
          <p14:tracePt t="7450" x="2657475" y="3670300"/>
          <p14:tracePt t="7458" x="2657475" y="3665538"/>
          <p14:tracePt t="7464" x="2657475" y="3654425"/>
          <p14:tracePt t="7471" x="2654300" y="3651250"/>
          <p14:tracePt t="7480" x="2641600" y="3646488"/>
          <p14:tracePt t="7486" x="2638425" y="3635375"/>
          <p14:tracePt t="7494" x="2627313" y="3624263"/>
          <p14:tracePt t="7500" x="2616200" y="3602038"/>
          <p14:tracePt t="7509" x="2597150" y="3582988"/>
          <p14:tracePt t="7515" x="2570163" y="3563938"/>
          <p14:tracePt t="7521" x="2551113" y="3536950"/>
          <p14:tracePt t="7530" x="2536825" y="3525838"/>
          <p14:tracePt t="7537" x="2501900" y="3506788"/>
          <p14:tracePt t="7544" x="2476500" y="3487738"/>
          <p14:tracePt t="7550" x="2441575" y="3465513"/>
          <p14:tracePt t="7559" x="2403475" y="3443288"/>
          <p14:tracePt t="7565" x="2351088" y="3413125"/>
          <p14:tracePt t="7572" x="2298700" y="3389313"/>
          <p14:tracePt t="7580" x="2241550" y="3375025"/>
          <p14:tracePt t="7586" x="2189163" y="3359150"/>
          <p14:tracePt t="7594" x="2135188" y="3344863"/>
          <p14:tracePt t="7600" x="2101850" y="3322638"/>
          <p14:tracePt t="7609" x="2060575" y="3306763"/>
          <p14:tracePt t="7615" x="2022475" y="3295650"/>
          <p14:tracePt t="7622" x="1981200" y="3279775"/>
          <p14:tracePt t="7631" x="1946275" y="3257550"/>
          <p14:tracePt t="7637" x="1912938" y="3246438"/>
          <p14:tracePt t="7644" x="1885950" y="3230563"/>
          <p14:tracePt t="7650" x="1852613" y="3227388"/>
          <p14:tracePt t="7659" x="1836738" y="3219450"/>
          <p14:tracePt t="7665" x="1825625" y="3216275"/>
          <p14:tracePt t="7672" x="1814513" y="3213100"/>
          <p14:tracePt t="7681" x="1798638" y="3205163"/>
          <p14:tracePt t="7686" x="1787525" y="3194050"/>
          <p14:tracePt t="7694" x="1776413" y="3189288"/>
          <p14:tracePt t="7700" x="1768475" y="3186113"/>
          <p14:tracePt t="7709" x="1749425" y="3175000"/>
          <p14:tracePt t="7716" x="1738313" y="3163888"/>
          <p14:tracePt t="7722" x="1727200" y="3136900"/>
          <p14:tracePt t="7731" x="1716088" y="3125788"/>
          <p14:tracePt t="7738" x="1704975" y="3109913"/>
          <p14:tracePt t="7744" x="1689100" y="3098800"/>
          <p14:tracePt t="7750" x="1677988" y="3079750"/>
          <p14:tracePt t="7759" x="1674813" y="3071813"/>
          <p14:tracePt t="7765" x="1666875" y="3060700"/>
          <p14:tracePt t="7772" x="1663700" y="3049588"/>
          <p14:tracePt t="7779" x="1655763" y="3041650"/>
          <p14:tracePt t="7786" x="1652588" y="3022600"/>
          <p14:tracePt t="7795" x="1639888" y="3008313"/>
          <p14:tracePt t="7800" x="1633538" y="2989263"/>
          <p14:tracePt t="7808" x="1628775" y="2959100"/>
          <p14:tracePt t="7815" x="1614488" y="2925763"/>
          <p14:tracePt t="7822" x="1606550" y="2871788"/>
          <p14:tracePt t="7829" x="1598613" y="2819400"/>
          <p14:tracePt t="7836" x="1595438" y="2797175"/>
          <p14:tracePt t="7844" x="1587500" y="2773363"/>
          <p14:tracePt t="7850" x="1576388" y="2751138"/>
          <p14:tracePt t="7858" x="1568450" y="2732088"/>
          <p14:tracePt t="7864" x="1568450" y="2717800"/>
          <p14:tracePt t="7872" x="1568450" y="2693988"/>
          <p14:tracePt t="7879" x="1565275" y="2674938"/>
          <p14:tracePt t="7886" x="1565275" y="2660650"/>
          <p14:tracePt t="7894" x="1565275" y="2638425"/>
          <p14:tracePt t="7900" x="1565275" y="2622550"/>
          <p14:tracePt t="7908" x="1565275" y="2608263"/>
          <p14:tracePt t="7915" x="1565275" y="2578100"/>
          <p14:tracePt t="7922" x="1565275" y="2554288"/>
          <p14:tracePt t="7929" x="1565275" y="2524125"/>
          <p14:tracePt t="7936" x="1565275" y="2501900"/>
          <p14:tracePt t="7945" x="1565275" y="2471738"/>
          <p14:tracePt t="7950" x="1565275" y="2449513"/>
          <p14:tracePt t="7958" x="1565275" y="2430463"/>
          <p14:tracePt t="7964" x="1565275" y="2406650"/>
          <p14:tracePt t="7972" x="1565275" y="2392363"/>
          <p14:tracePt t="7980" x="1565275" y="2384425"/>
          <p14:tracePt t="7986" x="1565275" y="2376488"/>
          <p14:tracePt t="7994" x="1565275" y="2373313"/>
          <p14:tracePt t="8001" x="1565275" y="2365375"/>
          <p14:tracePt t="8008" x="1565275" y="2362200"/>
          <p14:tracePt t="8015" x="1565275" y="2357438"/>
          <p14:tracePt t="8023" x="1565275" y="2354263"/>
          <p14:tracePt t="8029" x="1573213" y="2346325"/>
          <p14:tracePt t="8036" x="1579563" y="2339975"/>
          <p14:tracePt t="8044" x="1587500" y="2316163"/>
          <p14:tracePt t="8051" x="1590675" y="2297113"/>
          <p14:tracePt t="8058" x="1598613" y="2290763"/>
          <p14:tracePt t="8065" x="1603375" y="2279650"/>
          <p14:tracePt t="8073" x="1606550" y="2266950"/>
          <p14:tracePt t="8079" x="1614488" y="2255838"/>
          <p14:tracePt t="8086" x="1617663" y="2252663"/>
          <p14:tracePt t="8095" x="1622425" y="2247900"/>
          <p14:tracePt t="8101" x="1628775" y="2244725"/>
          <p14:tracePt t="8108" x="1636713" y="2241550"/>
          <p14:tracePt t="8115" x="1639888" y="2236788"/>
          <p14:tracePt t="8122" x="1647825" y="2230438"/>
          <p14:tracePt t="8129" x="1652588" y="2225675"/>
          <p14:tracePt t="8136" x="1663700" y="2222500"/>
          <p14:tracePt t="8145" x="1666875" y="2211388"/>
          <p14:tracePt t="8151" x="1677988" y="2211388"/>
          <p14:tracePt t="8158" x="1685925" y="2211388"/>
          <p14:tracePt t="8165" x="1697038" y="2211388"/>
          <p14:tracePt t="8172" x="1708150" y="2206625"/>
          <p14:tracePt t="8180" x="1731963" y="2200275"/>
          <p14:tracePt t="8186" x="1746250" y="2200275"/>
          <p14:tracePt t="8194" x="1768475" y="2195513"/>
          <p14:tracePt t="8201" x="1811338" y="2195513"/>
          <p14:tracePt t="8208" x="1863725" y="2187575"/>
          <p14:tracePt t="8215" x="1893888" y="2187575"/>
          <p14:tracePt t="8224" x="1946275" y="2181225"/>
          <p14:tracePt t="8230" x="1976438" y="2173288"/>
          <p14:tracePt t="8237" x="2011363" y="2173288"/>
          <p14:tracePt t="8245" x="2033588" y="2173288"/>
          <p14:tracePt t="8251" x="2063750" y="2173288"/>
          <p14:tracePt t="8258" x="2079625" y="2173288"/>
          <p14:tracePt t="8265" x="2093913" y="2173288"/>
          <p14:tracePt t="8272" x="2116138" y="2173288"/>
          <p14:tracePt t="8280" x="2132013" y="2173288"/>
          <p14:tracePt t="8286" x="2143125" y="2173288"/>
          <p14:tracePt t="8294" x="2154238" y="2173288"/>
          <p14:tracePt t="8301" x="2170113" y="2173288"/>
          <p14:tracePt t="8309" x="2181225" y="2173288"/>
          <p14:tracePt t="8315" x="2195513" y="2181225"/>
          <p14:tracePt t="8324" x="2208213" y="2184400"/>
          <p14:tracePt t="8330" x="2222500" y="2195513"/>
          <p14:tracePt t="8337" x="2233613" y="2214563"/>
          <p14:tracePt t="8345" x="2244725" y="2225675"/>
          <p14:tracePt t="8351" x="2257425" y="2233613"/>
          <p14:tracePt t="8358" x="2260600" y="2244725"/>
          <p14:tracePt t="8365" x="2268538" y="2255838"/>
          <p14:tracePt t="8373" x="2279650" y="2271713"/>
          <p14:tracePt t="8380" x="2282825" y="2282825"/>
          <p14:tracePt t="8387" x="2287588" y="2293938"/>
          <p14:tracePt t="8395" x="2293938" y="2309813"/>
          <p14:tracePt t="8401" x="2298700" y="2339975"/>
          <p14:tracePt t="8408" x="2306638" y="2365375"/>
          <p14:tracePt t="8415" x="2312988" y="2406650"/>
          <p14:tracePt t="8424" x="2320925" y="2449513"/>
          <p14:tracePt t="8430" x="2328863" y="2501900"/>
          <p14:tracePt t="8437" x="2343150" y="2543175"/>
          <p14:tracePt t="8445" x="2343150" y="2578100"/>
          <p14:tracePt t="8451" x="2343150" y="2627313"/>
          <p14:tracePt t="8458" x="2343150" y="2679700"/>
          <p14:tracePt t="8465" x="2332038" y="2720975"/>
          <p14:tracePt t="8474" x="2324100" y="2762250"/>
          <p14:tracePt t="8480" x="2317750" y="2797175"/>
          <p14:tracePt t="8487" x="2309813" y="2830513"/>
          <p14:tracePt t="8495" x="2306638" y="2852738"/>
          <p14:tracePt t="8501" x="2298700" y="2868613"/>
          <p14:tracePt t="8509" x="2293938" y="2890838"/>
          <p14:tracePt t="8515" x="2287588" y="2909888"/>
          <p14:tracePt t="8524" x="2282825" y="2917825"/>
          <p14:tracePt t="8530" x="2282825" y="2928938"/>
          <p14:tracePt t="8537" x="2282825" y="2943225"/>
          <p14:tracePt t="8545" x="2271713" y="2955925"/>
          <p14:tracePt t="8551" x="2271713" y="2967038"/>
          <p14:tracePt t="8558" x="2271713" y="2974975"/>
          <p14:tracePt t="8565" x="2271713" y="2992438"/>
          <p14:tracePt t="8574" x="2271713" y="2997200"/>
          <p14:tracePt t="8580" x="2271713" y="3000375"/>
          <p14:tracePt t="8587" x="2271713" y="3005138"/>
          <p14:tracePt t="8595" x="2271713" y="3008313"/>
          <p14:tracePt t="8601" x="2271713" y="3011488"/>
          <p14:tracePt t="8609" x="2271713" y="3016250"/>
          <p14:tracePt t="8616" x="2271713" y="3022600"/>
          <p14:tracePt t="8624" x="2271713" y="3027363"/>
          <p14:tracePt t="8630" x="2271713" y="3035300"/>
          <p14:tracePt t="8680" x="2279650" y="3035300"/>
          <p14:tracePt t="8687" x="2282825" y="3038475"/>
          <p14:tracePt t="8695" x="2287588" y="3038475"/>
          <p14:tracePt t="8702" x="2290763" y="3038475"/>
          <p14:tracePt t="8710" x="2293938" y="3038475"/>
          <p14:tracePt t="8716" x="2298700" y="3038475"/>
          <p14:tracePt t="8724" x="2301875" y="3038475"/>
          <p14:tracePt t="8730" x="2312988" y="3038475"/>
          <p14:tracePt t="8737" x="2328863" y="3038475"/>
          <p14:tracePt t="8745" x="2339975" y="3038475"/>
          <p14:tracePt t="8751" x="2347913" y="3038475"/>
          <p14:tracePt t="8759" x="2366963" y="3038475"/>
          <p14:tracePt t="8766" x="2381250" y="3038475"/>
          <p14:tracePt t="8774" x="2389188" y="3038475"/>
          <p14:tracePt t="8780" x="2400300" y="3038475"/>
          <p14:tracePt t="8787" x="2411413" y="3038475"/>
          <p14:tracePt t="8795" x="2416175" y="3038475"/>
          <p14:tracePt t="8802" x="2419350" y="3038475"/>
          <p14:tracePt t="8810" x="2427288" y="3038475"/>
          <p14:tracePt t="8816" x="2430463" y="3038475"/>
          <p14:tracePt t="8824" x="2433638" y="3038475"/>
          <p14:tracePt t="8830" x="2441575" y="3030538"/>
          <p14:tracePt t="8837" x="2446338" y="3022600"/>
          <p14:tracePt t="8845" x="2449513" y="3019425"/>
          <p14:tracePt t="8852" x="2452688" y="3016250"/>
          <p14:tracePt t="8859" x="2457450" y="3011488"/>
          <p14:tracePt t="8866" x="2460625" y="3008313"/>
          <p14:tracePt t="8874" x="2476500" y="2997200"/>
          <p14:tracePt t="8880" x="2495550" y="2974975"/>
          <p14:tracePt t="8887" x="2513013" y="2955925"/>
          <p14:tracePt t="8895" x="2540000" y="2936875"/>
          <p14:tracePt t="8902" x="2551113" y="2909888"/>
          <p14:tracePt t="8910" x="2562225" y="2895600"/>
          <p14:tracePt t="8916" x="2570163" y="2882900"/>
          <p14:tracePt t="8925" x="2574925" y="2871788"/>
          <p14:tracePt t="8930" x="2578100" y="2868613"/>
          <p14:tracePt t="8938" x="2589213" y="2860675"/>
          <p14:tracePt t="8948" x="2589213" y="2852738"/>
          <p14:tracePt t="8952" x="2589213" y="2849563"/>
          <p14:tracePt t="8960" x="2589213" y="2846388"/>
          <p14:tracePt t="8966" x="2589213" y="2841625"/>
          <p14:tracePt t="8974" x="2589213" y="2838450"/>
          <p14:tracePt t="8980" x="2589213" y="2833688"/>
          <p14:tracePt t="8995" x="2589213" y="2830513"/>
          <p14:tracePt t="9016" x="2589213" y="2822575"/>
          <p14:tracePt t="9025" x="2592388" y="2816225"/>
          <p14:tracePt t="9031" x="2592388" y="2811463"/>
          <p14:tracePt t="9038" x="2592388" y="2808288"/>
          <p14:tracePt t="9045" x="2597150" y="2803525"/>
          <p14:tracePt t="9052" x="2597150" y="2797175"/>
          <p14:tracePt t="9060" x="2600325" y="2792413"/>
          <p14:tracePt t="9066" x="2605088" y="2789238"/>
          <p14:tracePt t="9075" x="2611438" y="2773363"/>
          <p14:tracePt t="9080" x="2624138" y="2743200"/>
          <p14:tracePt t="9088" x="2641600" y="2717800"/>
          <p14:tracePt t="9095" x="2649538" y="2682875"/>
          <p14:tracePt t="9102" x="2654300" y="2668588"/>
          <p14:tracePt t="9110" x="2660650" y="2649538"/>
          <p14:tracePt t="9116" x="2660650" y="2633663"/>
          <p14:tracePt t="9125" x="2660650" y="2627313"/>
          <p14:tracePt t="9130" x="2660650" y="2619375"/>
          <p14:tracePt t="9138" x="2660650" y="2614613"/>
          <p14:tracePt t="9146" x="2660650" y="2611438"/>
          <p14:tracePt t="9152" x="2660650" y="2608263"/>
          <p14:tracePt t="9160" x="2660650" y="2603500"/>
          <p14:tracePt t="9166" x="2660650" y="2592388"/>
          <p14:tracePt t="9174" x="2660650" y="2589213"/>
          <p14:tracePt t="9181" x="2660650" y="2584450"/>
          <p14:tracePt t="9188" x="2654300" y="2578100"/>
          <p14:tracePt t="9196" x="2649538" y="2565400"/>
          <p14:tracePt t="9203" x="2638425" y="2554288"/>
          <p14:tracePt t="9210" x="2635250" y="2540000"/>
          <p14:tracePt t="9216" x="2627313" y="2528888"/>
          <p14:tracePt t="9225" x="2624138" y="2524125"/>
          <p14:tracePt t="9231" x="2619375" y="2520950"/>
          <p14:tracePt t="9238" x="2616200" y="2516188"/>
          <p14:tracePt t="9246" x="2611438" y="2509838"/>
          <p14:tracePt t="9252" x="2608263" y="2505075"/>
          <p14:tracePt t="9261" x="2605088" y="2505075"/>
          <p14:tracePt t="9266" x="2592388" y="2498725"/>
          <p14:tracePt t="9274" x="2589213" y="2498725"/>
          <p14:tracePt t="9281" x="2586038" y="2498725"/>
          <p14:tracePt t="9288" x="2581275" y="2498725"/>
          <p14:tracePt t="9296" x="2574925" y="2498725"/>
          <p14:tracePt t="9303" x="2570163" y="2498725"/>
          <p14:tracePt t="9310" x="2566988" y="2498725"/>
          <p14:tracePt t="9316" x="2562225" y="2498725"/>
          <p14:tracePt t="9325" x="2559050" y="2498725"/>
          <p14:tracePt t="9331" x="2544763" y="2498725"/>
          <p14:tracePt t="9338" x="2536825" y="2498725"/>
          <p14:tracePt t="9346" x="2525713" y="2498725"/>
          <p14:tracePt t="9352" x="2513013" y="2498725"/>
          <p14:tracePt t="9361" x="2498725" y="2498725"/>
          <p14:tracePt t="9366" x="2490788" y="2498725"/>
          <p14:tracePt t="9374" x="2479675" y="2498725"/>
          <p14:tracePt t="9381" x="2465388" y="2498725"/>
          <p14:tracePt t="9388" x="2446338" y="2498725"/>
          <p14:tracePt t="9396" x="2430463" y="2498725"/>
          <p14:tracePt t="9403" x="2422525" y="2498725"/>
          <p14:tracePt t="9410" x="2411413" y="2498725"/>
          <p14:tracePt t="9417" x="2403475" y="2498725"/>
          <p14:tracePt t="9425" x="2386013" y="2498725"/>
          <p14:tracePt t="9431" x="2378075" y="2498725"/>
          <p14:tracePt t="9438" x="2370138" y="2501900"/>
          <p14:tracePt t="9446" x="2366963" y="2509838"/>
          <p14:tracePt t="9452" x="2362200" y="2513013"/>
          <p14:tracePt t="9461" x="2359025" y="2516188"/>
          <p14:tracePt t="9467" x="2354263" y="2520950"/>
          <p14:tracePt t="9474" x="2343150" y="2524125"/>
          <p14:tracePt t="9481" x="2339975" y="2528888"/>
          <p14:tracePt t="9488" x="2336800" y="2540000"/>
          <p14:tracePt t="9496" x="2328863" y="2554288"/>
          <p14:tracePt t="9503" x="2324100" y="2559050"/>
          <p14:tracePt t="9510" x="2320925" y="2570163"/>
          <p14:tracePt t="9517" x="2320925" y="2573338"/>
          <p14:tracePt t="9524" x="2320925" y="2578100"/>
          <p14:tracePt t="9531" x="2320925" y="2581275"/>
          <p14:tracePt t="9539" x="2320925" y="2584450"/>
          <p14:tracePt t="9546" x="2320925" y="2600325"/>
          <p14:tracePt t="9553" x="2320925" y="2611438"/>
          <p14:tracePt t="9561" x="2320925" y="2627313"/>
          <p14:tracePt t="9567" x="2320925" y="2657475"/>
          <p14:tracePt t="9575" x="2320925" y="2687638"/>
          <p14:tracePt t="9581" x="2324100" y="2740025"/>
          <p14:tracePt t="9588" x="2332038" y="2792413"/>
          <p14:tracePt t="9596" x="2332038" y="2833688"/>
          <p14:tracePt t="9603" x="2332038" y="2876550"/>
          <p14:tracePt t="9611" x="2332038" y="2906713"/>
          <p14:tracePt t="9617" x="2332038" y="2936875"/>
          <p14:tracePt t="9625" x="2332038" y="2951163"/>
          <p14:tracePt t="9631" x="2332038" y="2962275"/>
          <p14:tracePt t="9639" x="2332038" y="2970213"/>
          <p14:tracePt t="9646" x="2332038" y="2989263"/>
          <p14:tracePt t="9653" x="2332038" y="2992438"/>
          <p14:tracePt t="9660" x="2332038" y="2997200"/>
          <p14:tracePt t="9667" x="2332038" y="3000375"/>
          <p14:tracePt t="9675" x="2332038" y="3005138"/>
          <p14:tracePt t="9681" x="2332038" y="3008313"/>
          <p14:tracePt t="9688" x="2332038" y="3016250"/>
          <p14:tracePt t="9696" x="2332038" y="3019425"/>
          <p14:tracePt t="9703" x="2336800" y="3022600"/>
          <p14:tracePt t="9711" x="2339975" y="3030538"/>
          <p14:tracePt t="9717" x="2343150" y="3035300"/>
          <p14:tracePt t="9726" x="2354263" y="3035300"/>
          <p14:tracePt t="9732" x="2359025" y="3035300"/>
          <p14:tracePt t="9738" x="2362200" y="3035300"/>
          <p14:tracePt t="9747" x="2373313" y="3035300"/>
          <p14:tracePt t="9753" x="2381250" y="3035300"/>
          <p14:tracePt t="9760" x="2386013" y="3035300"/>
          <p14:tracePt t="9766" x="2400300" y="3035300"/>
          <p14:tracePt t="9774" x="2411413" y="3035300"/>
          <p14:tracePt t="9780" x="2419350" y="3035300"/>
          <p14:tracePt t="9788" x="2430463" y="3035300"/>
          <p14:tracePt t="9796" x="2441575" y="3022600"/>
          <p14:tracePt t="9802" x="2457450" y="3019425"/>
          <p14:tracePt t="9812" x="2476500" y="3011488"/>
          <p14:tracePt t="9817" x="2490788" y="3008313"/>
          <p14:tracePt t="9824" x="2513013" y="3000375"/>
          <p14:tracePt t="9831" x="2532063" y="2997200"/>
          <p14:tracePt t="9838" x="2547938" y="2986088"/>
          <p14:tracePt t="9846" x="2574925" y="2967038"/>
          <p14:tracePt t="9853" x="2589213" y="2955925"/>
          <p14:tracePt t="9861" x="2608263" y="2943225"/>
          <p14:tracePt t="9867" x="2630488" y="2932113"/>
          <p14:tracePt t="9875" x="2646363" y="2921000"/>
          <p14:tracePt t="9881" x="2665413" y="2901950"/>
          <p14:tracePt t="9889" x="2676525" y="2890838"/>
          <p14:tracePt t="9896" x="2690813" y="2879725"/>
          <p14:tracePt t="9903" x="2703513" y="2876550"/>
          <p14:tracePt t="9912" x="2706688" y="2871788"/>
          <p14:tracePt t="9917" x="2709863" y="2868613"/>
          <p14:tracePt t="9925" x="2717800" y="2863850"/>
          <p14:tracePt t="9931" x="2720975" y="2852738"/>
          <p14:tracePt t="9939" x="2725738" y="2849563"/>
          <p14:tracePt t="9948" x="2725738" y="2846388"/>
          <p14:tracePt t="9953" x="2725738" y="2841625"/>
          <p14:tracePt t="9961" x="2725738" y="2838450"/>
          <p14:tracePt t="9967" x="2725738" y="2830513"/>
          <p14:tracePt t="9975" x="2725738" y="2827338"/>
          <p14:tracePt t="9982" x="2725738" y="2822575"/>
          <p14:tracePt t="9989" x="2725738" y="2819400"/>
          <p14:tracePt t="9996" x="2725738" y="2816225"/>
          <p14:tracePt t="10003" x="2725738" y="2803525"/>
          <p14:tracePt t="10011" x="2725738" y="2800350"/>
          <p14:tracePt t="10025" x="2720975" y="2797175"/>
          <p14:tracePt t="10032" x="2714625" y="2797175"/>
          <p14:tracePt t="10039" x="2709863" y="2792413"/>
          <p14:tracePt t="10047" x="2706688" y="2789238"/>
          <p14:tracePt t="10053" x="2703513" y="2786063"/>
          <p14:tracePt t="10061" x="2698750" y="2781300"/>
          <p14:tracePt t="10067" x="2684463" y="2770188"/>
          <p14:tracePt t="10075" x="2671763" y="2759075"/>
          <p14:tracePt t="10082" x="2660650" y="2754313"/>
          <p14:tracePt t="10089" x="2654300" y="2747963"/>
          <p14:tracePt t="10096" x="2649538" y="2743200"/>
          <p14:tracePt t="10104" x="2641600" y="2743200"/>
          <p14:tracePt t="10112" x="2635250" y="2743200"/>
          <p14:tracePt t="10118" x="2630488" y="2743200"/>
          <p14:tracePt t="10126" x="2627313" y="2743200"/>
          <p14:tracePt t="10132" x="2624138" y="2743200"/>
          <p14:tracePt t="10182" x="2624138" y="2751138"/>
          <p14:tracePt t="10634" x="2654300" y="2767013"/>
          <p14:tracePt t="10645" x="2706688" y="2789238"/>
          <p14:tracePt t="10648" x="2751138" y="2819400"/>
          <p14:tracePt t="10656" x="2805113" y="2841625"/>
          <p14:tracePt t="10665" x="2862263" y="2868613"/>
          <p14:tracePt t="10670" x="2906713" y="2906713"/>
          <p14:tracePt t="10677" x="2959100" y="2928938"/>
          <p14:tracePt t="10683" x="3016250" y="2951163"/>
          <p14:tracePt t="10691" x="3057525" y="2974975"/>
          <p14:tracePt t="10697" x="3114675" y="3005138"/>
          <p14:tracePt t="10704" x="3155950" y="3019425"/>
          <p14:tracePt t="10713" x="3182938" y="3030538"/>
          <p14:tracePt t="10718" x="3201988" y="3041650"/>
          <p14:tracePt t="10725" x="3224213" y="3057525"/>
          <p14:tracePt t="10733" x="3235325" y="3060700"/>
          <p14:tracePt t="10741" x="3243263" y="3065463"/>
          <p14:tracePt t="10747" x="3251200" y="3068638"/>
          <p14:tracePt t="10754" x="3254375" y="3076575"/>
          <p14:tracePt t="10763" x="3259138" y="3076575"/>
          <p14:tracePt t="10769" x="3265488" y="3076575"/>
          <p14:tracePt t="10776" x="3270250" y="3076575"/>
          <p14:tracePt t="10783" x="3273425" y="3076575"/>
          <p14:tracePt t="10797" x="3281363" y="3076575"/>
          <p14:tracePt t="10999" x="3251200" y="3071813"/>
          <p14:tracePt t="11007" x="3224213" y="3060700"/>
          <p14:tracePt t="11016" x="3201988" y="3054350"/>
          <p14:tracePt t="11021" x="3179763" y="3049588"/>
          <p14:tracePt t="11026" x="3160713" y="3041650"/>
          <p14:tracePt t="11034" x="3152775" y="3038475"/>
          <p14:tracePt t="11043" x="3141663" y="3038475"/>
          <p14:tracePt t="11048" x="3125788" y="3038475"/>
          <p14:tracePt t="11054" x="3122613" y="3038475"/>
          <p14:tracePt t="11062" x="3114675" y="3035300"/>
          <p14:tracePt t="11069" x="3111500" y="3030538"/>
          <p14:tracePt t="11077" x="3106738" y="3030538"/>
          <p14:tracePt t="11083" x="3103563" y="3022600"/>
          <p14:tracePt t="11091" x="3100388" y="3019425"/>
          <p14:tracePt t="11097" x="3095625" y="3016250"/>
          <p14:tracePt t="11104" x="3081338" y="3005138"/>
          <p14:tracePt t="11112" x="3068638" y="2997200"/>
          <p14:tracePt t="11119" x="3057525" y="2986088"/>
          <p14:tracePt t="11127" x="3046413" y="2967038"/>
          <p14:tracePt t="11133" x="3032125" y="2955925"/>
          <p14:tracePt t="11141" x="3016250" y="2932113"/>
          <p14:tracePt t="11148" x="3005138" y="2913063"/>
          <p14:tracePt t="11155" x="2994025" y="2890838"/>
          <p14:tracePt t="11162" x="2982913" y="2863850"/>
          <p14:tracePt t="11169" x="2967038" y="2830513"/>
          <p14:tracePt t="11177" x="2955925" y="2808288"/>
          <p14:tracePt t="11183" x="2944813" y="2789238"/>
          <p14:tracePt t="11191" x="2933700" y="2767013"/>
          <p14:tracePt t="11197" x="2925763" y="2751138"/>
          <p14:tracePt t="11205" x="2914650" y="2732088"/>
          <p14:tracePt t="11212" x="2909888" y="2717800"/>
          <p14:tracePt t="11219" x="2906713" y="2706688"/>
          <p14:tracePt t="11227" x="2898775" y="2690813"/>
          <p14:tracePt t="11233" x="2898775" y="2671763"/>
          <p14:tracePt t="11242" x="2898775" y="2649538"/>
          <p14:tracePt t="11248" x="2898775" y="2633663"/>
          <p14:tracePt t="11255" x="2898775" y="2622550"/>
          <p14:tracePt t="11262" x="2898775" y="2614613"/>
          <p14:tracePt t="11269" x="2898775" y="2600325"/>
          <p14:tracePt t="11277" x="2898775" y="2595563"/>
          <p14:tracePt t="11283" x="2898775" y="2589213"/>
          <p14:tracePt t="11292" x="2898775" y="2584450"/>
          <p14:tracePt t="11298" x="2895600" y="2581275"/>
          <p14:tracePt t="11305" x="2895600" y="2578100"/>
          <p14:tracePt t="11313" x="2892425" y="2573338"/>
          <p14:tracePt t="11319" x="2892425" y="2570163"/>
          <p14:tracePt t="11327" x="2887663" y="2570163"/>
          <p14:tracePt t="11341" x="2884488" y="2565400"/>
          <p14:tracePt t="11348" x="2876550" y="2554288"/>
          <p14:tracePt t="11355" x="2865438" y="2543175"/>
          <p14:tracePt t="11362" x="2854325" y="2528888"/>
          <p14:tracePt t="11369" x="2843213" y="2509838"/>
          <p14:tracePt t="11377" x="2830513" y="2493963"/>
          <p14:tracePt t="11383" x="2808288" y="2482850"/>
          <p14:tracePt t="11392" x="2794000" y="2471738"/>
          <p14:tracePt t="11398" x="2774950" y="2460625"/>
          <p14:tracePt t="11405" x="2751138" y="2452688"/>
          <p14:tracePt t="11413" x="2733675" y="2433638"/>
          <p14:tracePt t="11419" x="2717800" y="2430463"/>
          <p14:tracePt t="11427" x="2695575" y="2422525"/>
          <p14:tracePt t="11433" x="2684463" y="2419350"/>
          <p14:tracePt t="11441" x="2671763" y="2414588"/>
          <p14:tracePt t="11448" x="2665413" y="2414588"/>
          <p14:tracePt t="11455" x="2660650" y="2414588"/>
          <p14:tracePt t="11463" x="2657475" y="2414588"/>
          <p14:tracePt t="11469" x="2646363" y="2414588"/>
          <p14:tracePt t="11477" x="2641600" y="2414588"/>
          <p14:tracePt t="11484" x="2638425" y="2414588"/>
          <p14:tracePt t="11491" x="2635250" y="2414588"/>
          <p14:tracePt t="11498" x="2630488" y="2414588"/>
          <p14:tracePt t="11506" x="2624138" y="2414588"/>
          <p14:tracePt t="11555" x="2619375" y="2414588"/>
          <p14:tracePt t="11563" x="2616200" y="2414588"/>
          <p14:tracePt t="11577" x="2611438" y="2414588"/>
          <p14:tracePt t="11585" x="2605088" y="2414588"/>
          <p14:tracePt t="11595" x="2597150" y="2414588"/>
          <p14:tracePt t="11600" x="2592388" y="2414588"/>
          <p14:tracePt t="11607" x="2589213" y="2414588"/>
          <p14:tracePt t="11614" x="2581275" y="2414588"/>
          <p14:tracePt t="11620" x="2570163" y="2414588"/>
          <p14:tracePt t="11628" x="2547938" y="2406650"/>
          <p14:tracePt t="11634" x="2532063" y="2406650"/>
          <p14:tracePt t="11644" x="2513013" y="2403475"/>
          <p14:tracePt t="11649" x="2490788" y="2403475"/>
          <p14:tracePt t="11656" x="2476500" y="2403475"/>
          <p14:tracePt t="11664" x="2460625" y="2403475"/>
          <p14:tracePt t="11670" x="2438400" y="2403475"/>
          <p14:tracePt t="11679" x="2427288" y="2403475"/>
          <p14:tracePt t="11684" x="2419350" y="2403475"/>
          <p14:tracePt t="11692" x="2408238" y="2403475"/>
          <p14:tracePt t="11699" x="2403475" y="2403475"/>
          <p14:tracePt t="11707" x="2397125" y="2403475"/>
          <p14:tracePt t="11714" x="2389188" y="2406650"/>
          <p14:tracePt t="11720" x="2386013" y="2406650"/>
          <p14:tracePt t="11729" x="2381250" y="2411413"/>
          <p14:tracePt t="11734" x="2378075" y="2414588"/>
          <p14:tracePt t="11743" x="2378075" y="2419350"/>
          <p14:tracePt t="11749" x="2378075" y="2425700"/>
          <p14:tracePt t="11756" x="2378075" y="2430463"/>
          <p14:tracePt t="11764" x="2378075" y="2436813"/>
          <p14:tracePt t="11770" x="2378075" y="2441575"/>
          <p14:tracePt t="11778" x="2378075" y="2444750"/>
          <p14:tracePt t="11784" x="2378075" y="2452688"/>
          <p14:tracePt t="11793" x="2378075" y="2455863"/>
          <p14:tracePt t="11799" x="2378075" y="2460625"/>
          <p14:tracePt t="11807" x="2378075" y="2463800"/>
          <p14:tracePt t="11814" x="2378075" y="2468563"/>
          <p14:tracePt t="11820" x="2378075" y="2471738"/>
          <p14:tracePt t="11828" x="2378075" y="2482850"/>
          <p14:tracePt t="11835" x="2378075" y="2490788"/>
          <p14:tracePt t="11842" x="2378075" y="2501900"/>
          <p14:tracePt t="11849" x="2378075" y="2509838"/>
          <p14:tracePt t="11856" x="2378075" y="2520950"/>
          <p14:tracePt t="11864" x="2378075" y="2543175"/>
          <p14:tracePt t="11870" x="2378075" y="2559050"/>
          <p14:tracePt t="11878" x="2378075" y="2573338"/>
          <p14:tracePt t="11884" x="2378075" y="2595563"/>
          <p14:tracePt t="11893" x="2378075" y="2614613"/>
          <p14:tracePt t="11899" x="2378075" y="2622550"/>
          <p14:tracePt t="11907" x="2378075" y="2633663"/>
          <p14:tracePt t="11914" x="2378075" y="2649538"/>
          <p14:tracePt t="11920" x="2378075" y="2660650"/>
          <p14:tracePt t="11928" x="2378075" y="2668588"/>
          <p14:tracePt t="11935" x="2378075" y="2679700"/>
          <p14:tracePt t="11942" x="2378075" y="2687638"/>
          <p14:tracePt t="11964" x="2378075" y="2724150"/>
          <p14:tracePt t="11970" x="2378075" y="2732088"/>
          <p14:tracePt t="11977" x="2378075" y="2751138"/>
          <p14:tracePt t="11984" x="2378075" y="2759075"/>
          <p14:tracePt t="11991" x="2378075" y="2770188"/>
          <p14:tracePt t="11999" x="2378075" y="2778125"/>
          <p14:tracePt t="12007" x="2378075" y="2789238"/>
          <p14:tracePt t="12015" x="2378075" y="2803525"/>
          <p14:tracePt t="12021" x="2378075" y="2808288"/>
          <p14:tracePt t="12029" x="2378075" y="2811463"/>
          <p14:tracePt t="12034" x="2378075" y="2816225"/>
          <p14:tracePt t="12042" x="2378075" y="2822575"/>
          <p14:tracePt t="12048" x="2378075" y="2827338"/>
          <p14:tracePt t="12056" x="2378075" y="2830513"/>
          <p14:tracePt t="12064" x="2378075" y="2833688"/>
          <p14:tracePt t="12085" x="2378075" y="2838450"/>
          <p14:tracePt t="12099" x="2381250" y="2838450"/>
          <p14:tracePt t="12106" x="2386013" y="2841625"/>
          <p14:tracePt t="12113" x="2392363" y="2841625"/>
          <p14:tracePt t="12120" x="2400300" y="2841625"/>
          <p14:tracePt t="12128" x="2403475" y="2841625"/>
          <p14:tracePt t="12135" x="2408238" y="2841625"/>
          <p14:tracePt t="12142" x="2411413" y="2846388"/>
          <p14:tracePt t="12149" x="2419350" y="2846388"/>
          <p14:tracePt t="12156" x="2422525" y="2852738"/>
          <p14:tracePt t="12164" x="2427288" y="2852738"/>
          <p14:tracePt t="12170" x="2430463" y="2852738"/>
          <p14:tracePt t="12178" x="2433638" y="2852738"/>
          <p14:tracePt t="12185" x="2441575" y="2852738"/>
          <p14:tracePt t="12192" x="2449513" y="2857500"/>
          <p14:tracePt t="12199" x="2457450" y="2857500"/>
          <p14:tracePt t="12207" x="2468563" y="2857500"/>
          <p14:tracePt t="12214" x="2482850" y="2860675"/>
          <p14:tracePt t="12220" x="2513013" y="2868613"/>
          <p14:tracePt t="12228" x="2536825" y="2868613"/>
          <p14:tracePt t="12235" x="2566988" y="2868613"/>
          <p14:tracePt t="12242" x="2589213" y="2868613"/>
          <p14:tracePt t="12249" x="2619375" y="2868613"/>
          <p14:tracePt t="12257" x="2641600" y="2871788"/>
          <p14:tracePt t="12264" x="2660650" y="2871788"/>
          <p14:tracePt t="12271" x="2684463" y="2871788"/>
          <p14:tracePt t="12279" x="2698750" y="2871788"/>
          <p14:tracePt t="12285" x="2714625" y="2871788"/>
          <p14:tracePt t="12292" x="2736850" y="2871788"/>
          <p14:tracePt t="12299" x="2751138" y="2871788"/>
          <p14:tracePt t="12307" x="2782888" y="2871788"/>
          <p14:tracePt t="12314" x="2805113" y="2871788"/>
          <p14:tracePt t="12321" x="2854325" y="2871788"/>
          <p14:tracePt t="12328" x="2895600" y="2871788"/>
          <p14:tracePt t="12335" x="2944813" y="2863850"/>
          <p14:tracePt t="12342" x="2997200" y="2863850"/>
          <p14:tracePt t="12349" x="3038475" y="2863850"/>
          <p14:tracePt t="12357" x="3081338" y="2863850"/>
          <p14:tracePt t="12364" x="3130550" y="2863850"/>
          <p14:tracePt t="12371" x="3160713" y="2863850"/>
          <p14:tracePt t="12379" x="3194050" y="2863850"/>
          <p14:tracePt t="12385" x="3209925" y="2863850"/>
          <p14:tracePt t="12392" x="3224213" y="2863850"/>
          <p14:tracePt t="12399" x="3240088" y="2863850"/>
          <p14:tracePt t="12407" x="3243263" y="2863850"/>
          <p14:tracePt t="12414" x="3251200" y="2863850"/>
          <p14:tracePt t="12421" x="3254375" y="2863850"/>
          <p14:tracePt t="12428" x="3259138" y="2863850"/>
          <p14:tracePt t="12435" x="3262313" y="2863850"/>
          <p14:tracePt t="12442" x="3265488" y="2863850"/>
          <p14:tracePt t="12449" x="3270250" y="2863850"/>
          <p14:tracePt t="12457" x="3273425" y="2863850"/>
          <p14:tracePt t="12464" x="3284538" y="2868613"/>
          <p14:tracePt t="12471" x="3295650" y="2879725"/>
          <p14:tracePt t="12479" x="3308350" y="2882900"/>
          <p14:tracePt t="12485" x="3314700" y="2890838"/>
          <p14:tracePt t="12492" x="3325813" y="2895600"/>
          <p14:tracePt t="12499" x="3341688" y="2898775"/>
          <p14:tracePt t="12507" x="3349625" y="2906713"/>
          <p14:tracePt t="12514" x="3355975" y="2909888"/>
          <p14:tracePt t="12521" x="3360738" y="2909888"/>
          <p14:tracePt t="12529" x="3363913" y="2909888"/>
          <p14:tracePt t="12535" x="3368675" y="2909888"/>
          <p14:tracePt t="12543" x="3379788" y="2909888"/>
          <p14:tracePt t="12549" x="3390900" y="2913063"/>
          <p14:tracePt t="12557" x="3398838" y="2921000"/>
          <p14:tracePt t="12564" x="3409950" y="2921000"/>
          <p14:tracePt t="12571" x="3424238" y="2925763"/>
          <p14:tracePt t="12579" x="3451225" y="2936875"/>
          <p14:tracePt t="12585" x="3467100" y="2943225"/>
          <p14:tracePt t="12593" x="3481388" y="2947988"/>
          <p14:tracePt t="12599" x="3508375" y="2955925"/>
          <p14:tracePt t="12607" x="3514725" y="2959100"/>
          <p14:tracePt t="12614" x="3527425" y="2959100"/>
          <p14:tracePt t="12621" x="3533775" y="2959100"/>
          <p14:tracePt t="12629" x="3541713" y="2959100"/>
          <p14:tracePt t="12635" x="3549650" y="2959100"/>
          <p14:tracePt t="12643" x="3552825" y="2959100"/>
          <p14:tracePt t="12649" x="3557588" y="2959100"/>
          <p14:tracePt t="12657" x="3568700" y="2959100"/>
          <p14:tracePt t="12664" x="3576638" y="2959100"/>
          <p14:tracePt t="12671" x="3587750" y="2959100"/>
          <p14:tracePt t="12679" x="3609975" y="2959100"/>
          <p14:tracePt t="12685" x="3625850" y="2959100"/>
          <p14:tracePt t="12693" x="3640138" y="2959100"/>
          <p14:tracePt t="12700" x="3659188" y="2959100"/>
          <p14:tracePt t="12709" x="3667125" y="2959100"/>
          <p14:tracePt t="12714" x="3678238" y="2959100"/>
          <p14:tracePt t="12721" x="3686175" y="2959100"/>
          <p14:tracePt t="12729" x="3689350" y="2959100"/>
          <p14:tracePt t="12735" x="3700463" y="2959100"/>
          <p14:tracePt t="12743" x="3705225" y="2959100"/>
          <p14:tracePt t="12749" x="3708400" y="2959100"/>
          <p14:tracePt t="12764" x="3711575" y="2959100"/>
          <p14:tracePt t="12785" x="3716338" y="2959100"/>
          <p14:tracePt t="12796" x="3719513" y="2959100"/>
          <p14:tracePt t="12801" x="3727450" y="2959100"/>
          <p14:tracePt t="12809" x="3735388" y="2959100"/>
          <p14:tracePt t="12815" x="3749675" y="2959100"/>
          <p14:tracePt t="12821" x="3757613" y="2959100"/>
          <p14:tracePt t="12829" x="3760788" y="2951163"/>
          <p14:tracePt t="12836" x="3765550" y="2951163"/>
          <p14:tracePt t="12843" x="3768725" y="2951163"/>
          <p14:tracePt t="12850" x="3771900" y="2951163"/>
          <p14:tracePt t="12859" x="3776663" y="2951163"/>
          <p14:tracePt t="12864" x="3779838" y="2951163"/>
          <p14:tracePt t="12871" x="3790950" y="2951163"/>
          <p14:tracePt t="12879" x="3790950" y="2947988"/>
          <p14:tracePt t="12886" x="3795713" y="2943225"/>
          <p14:tracePt t="12894" x="3798888" y="2936875"/>
          <p14:tracePt t="12900" x="3798888" y="2932113"/>
          <p14:tracePt t="12907" x="3802063" y="2925763"/>
          <p14:tracePt t="12914" x="3806825" y="2921000"/>
          <p14:tracePt t="12921" x="3814763" y="2913063"/>
          <p14:tracePt t="12929" x="3817938" y="2909888"/>
          <p14:tracePt t="12935" x="3821113" y="2901950"/>
          <p14:tracePt t="12943" x="3825875" y="2898775"/>
          <p14:tracePt t="12961" x="3836988" y="2887663"/>
          <p14:tracePt t="12964" x="3836988" y="2879725"/>
          <p14:tracePt t="12971" x="3836988" y="2876550"/>
          <p14:tracePt t="12979" x="3836988" y="2871788"/>
          <p14:tracePt t="13211" x="3840163" y="2868613"/>
          <p14:tracePt t="13216" x="3844925" y="2863850"/>
          <p14:tracePt t="13224" x="3848100" y="2860675"/>
          <p14:tracePt t="13231" x="3859213" y="2849563"/>
          <p14:tracePt t="13236" x="3870325" y="2827338"/>
          <p14:tracePt t="13244" x="3897313" y="2800350"/>
          <p14:tracePt t="13250" x="3916363" y="2773363"/>
          <p14:tracePt t="13260" x="3938588" y="2728913"/>
          <p14:tracePt t="13265" x="3968750" y="2682875"/>
          <p14:tracePt t="13272" x="3990975" y="2644775"/>
          <p14:tracePt t="13281" x="4014788" y="2603500"/>
          <p14:tracePt t="13286" x="4040188" y="2565400"/>
          <p14:tracePt t="13294" x="4064000" y="2520950"/>
          <p14:tracePt t="13301" x="4078288" y="2486025"/>
          <p14:tracePt t="13310" x="4102100" y="2452688"/>
          <p14:tracePt t="13315" x="4105275" y="2433638"/>
          <p14:tracePt t="13322" x="4108450" y="2425700"/>
          <p14:tracePt t="13331" x="4116388" y="2414588"/>
          <p14:tracePt t="13336" x="4116388" y="2411413"/>
          <p14:tracePt t="13344" x="4116388" y="2400300"/>
          <p14:tracePt t="13351" x="4116388" y="2395538"/>
          <p14:tracePt t="13359" x="4116388" y="2392363"/>
          <p14:tracePt t="13365" x="4116388" y="2389188"/>
          <p14:tracePt t="13431" x="4116388" y="2384425"/>
          <p14:tracePt t="13446" x="4116388" y="2381250"/>
          <p14:tracePt t="13452" x="4116388" y="2376488"/>
          <p14:tracePt t="13460" x="4116388" y="2351088"/>
          <p14:tracePt t="13468" x="4116388" y="2309813"/>
          <p14:tracePt t="13473" x="4116388" y="2255838"/>
          <p14:tracePt t="13480" x="4116388" y="2195513"/>
          <p14:tracePt t="13486" x="4116388" y="2154238"/>
          <p14:tracePt t="13494" x="4116388" y="2116138"/>
          <p14:tracePt t="13500" x="4116388" y="2074863"/>
          <p14:tracePt t="13508" x="4116388" y="2033588"/>
          <p14:tracePt t="13515" x="4116388" y="1992313"/>
          <p14:tracePt t="13522" x="4116388" y="1968500"/>
          <p14:tracePt t="13530" x="4116388" y="1938338"/>
          <p14:tracePt t="13536" x="4116388" y="1924050"/>
          <p14:tracePt t="13543" x="4116388" y="1905000"/>
          <p14:tracePt t="13550" x="4116388" y="1897063"/>
          <p14:tracePt t="13558" x="4116388" y="1874838"/>
          <p14:tracePt t="13565" x="4116388" y="1851025"/>
          <p14:tracePt t="13572" x="4116388" y="1806575"/>
          <p14:tracePt t="13580" x="4113213" y="1760538"/>
          <p14:tracePt t="13586" x="4105275" y="1711325"/>
          <p14:tracePt t="13594" x="4097338" y="1666875"/>
          <p14:tracePt t="13600" x="4083050" y="1631950"/>
          <p14:tracePt t="13609" x="4078288" y="1601788"/>
          <p14:tracePt t="13615" x="4070350" y="1579563"/>
          <p14:tracePt t="13622" x="4067175" y="1560513"/>
          <p14:tracePt t="13630" x="4059238" y="1538288"/>
          <p14:tracePt t="13636" x="4056063" y="1527175"/>
          <p14:tracePt t="13644" x="4052888" y="1522413"/>
          <p14:tracePt t="13650" x="4044950" y="1519238"/>
          <p14:tracePt t="13659" x="4033838" y="1516063"/>
          <p14:tracePt t="13665" x="4022725" y="1508125"/>
          <p14:tracePt t="13672" x="4003675" y="1492250"/>
          <p14:tracePt t="13680" x="3960813" y="1477963"/>
          <p14:tracePt t="13686" x="3924300" y="1455738"/>
          <p14:tracePt t="13694" x="3863975" y="1431925"/>
          <p14:tracePt t="13701" x="3787775" y="1390650"/>
          <p14:tracePt t="13709" x="3705225" y="1368425"/>
          <p14:tracePt t="13715" x="3621088" y="1333500"/>
          <p14:tracePt t="13722" x="3530600" y="1314450"/>
          <p14:tracePt t="13730" x="3435350" y="1300163"/>
          <p14:tracePt t="13736" x="3355975" y="1284288"/>
          <p14:tracePt t="13744" x="3273425" y="1273175"/>
          <p14:tracePt t="13751" x="3201988" y="1266825"/>
          <p14:tracePt t="13758" x="3141663" y="1258888"/>
          <p14:tracePt t="13765" x="3081338" y="1258888"/>
          <p14:tracePt t="13772" x="3027363" y="1243013"/>
          <p14:tracePt t="13780" x="2967038" y="1235075"/>
          <p14:tracePt t="13787" x="2906713" y="1235075"/>
          <p14:tracePt t="13795" x="2835275" y="1235075"/>
          <p14:tracePt t="13801" x="2763838" y="1228725"/>
          <p14:tracePt t="13809" x="2684463" y="1228725"/>
          <p14:tracePt t="13815" x="2611438" y="1228725"/>
          <p14:tracePt t="13822" x="2532063" y="1228725"/>
          <p14:tracePt t="13830" x="2441575" y="1228725"/>
          <p14:tracePt t="13837" x="2351088" y="1228725"/>
          <p14:tracePt t="13844" x="2260600" y="1228725"/>
          <p14:tracePt t="13851" x="2173288" y="1228725"/>
          <p14:tracePt t="13858" x="2090738" y="1228725"/>
          <p14:tracePt t="13865" x="2011363" y="1231900"/>
          <p14:tracePt t="13872" x="1951038" y="1231900"/>
          <p14:tracePt t="13880" x="1908175" y="1231900"/>
          <p14:tracePt t="13887" x="1866900" y="1231900"/>
          <p14:tracePt t="13894" x="1844675" y="1231900"/>
          <p14:tracePt t="13901" x="1814513" y="1231900"/>
          <p14:tracePt t="13909" x="1798638" y="1231900"/>
          <p14:tracePt t="13915" x="1776413" y="1231900"/>
          <p14:tracePt t="13922" x="1765300" y="1231900"/>
          <p14:tracePt t="13931" x="1757363" y="1231900"/>
          <p14:tracePt t="13937" x="1738313" y="1239838"/>
          <p14:tracePt t="13946" x="1727200" y="1250950"/>
          <p14:tracePt t="13964" x="1689100" y="1262063"/>
          <p14:tracePt t="13967" x="1658938" y="1266825"/>
          <p14:tracePt t="13973" x="1636713" y="1273175"/>
          <p14:tracePt t="13980" x="1609725" y="1277938"/>
          <p14:tracePt t="13987" x="1576388" y="1292225"/>
          <p14:tracePt t="13995" x="1554163" y="1303338"/>
          <p14:tracePt t="14001" x="1516063" y="1327150"/>
          <p14:tracePt t="14009" x="1481138" y="1338263"/>
          <p14:tracePt t="14015" x="1447800" y="1352550"/>
          <p14:tracePt t="14023" x="1414463" y="1368425"/>
          <p14:tracePt t="14030" x="1379538" y="1387475"/>
          <p14:tracePt t="14037" x="1352550" y="1401763"/>
          <p14:tracePt t="14044" x="1319213" y="1412875"/>
          <p14:tracePt t="14051" x="1296988" y="1428750"/>
          <p14:tracePt t="14059" x="1277938" y="1431925"/>
          <p14:tracePt t="14065" x="1255713" y="1443038"/>
          <p14:tracePt t="14073" x="1236663" y="1462088"/>
          <p14:tracePt t="14080" x="1220788" y="1473200"/>
          <p14:tracePt t="14087" x="1193800" y="1485900"/>
          <p14:tracePt t="14095" x="1179513" y="1503363"/>
          <p14:tracePt t="14101" x="1152525" y="1530350"/>
          <p14:tracePt t="14109" x="1127125" y="1549400"/>
          <p14:tracePt t="14115" x="1108075" y="1560513"/>
          <p14:tracePt t="14123" x="1092200" y="1579563"/>
          <p14:tracePt t="14130" x="1065213" y="1598613"/>
          <p14:tracePt t="14137" x="1047750" y="1614488"/>
          <p14:tracePt t="14145" x="1028700" y="1639888"/>
          <p14:tracePt t="14151" x="1001713" y="1655763"/>
          <p14:tracePt t="14159" x="982663" y="1670050"/>
          <p14:tracePt t="14166" x="974725" y="1681163"/>
          <p14:tracePt t="14173" x="949325" y="1708150"/>
          <p14:tracePt t="14180" x="938213" y="1724025"/>
          <p14:tracePt t="14187" x="919163" y="1749425"/>
          <p14:tracePt t="14195" x="889000" y="1787525"/>
          <p14:tracePt t="14201" x="869950" y="1814513"/>
          <p14:tracePt t="14209" x="846138" y="1855788"/>
          <p14:tracePt t="14216" x="835025" y="1889125"/>
          <p14:tracePt t="14223" x="809625" y="1946275"/>
          <p14:tracePt t="14230" x="793750" y="2006600"/>
          <p14:tracePt t="14237" x="779463" y="2058988"/>
          <p14:tracePt t="14245" x="763588" y="2124075"/>
          <p14:tracePt t="14251" x="755650" y="2176463"/>
          <p14:tracePt t="14259" x="741363" y="2230438"/>
          <p14:tracePt t="14266" x="741363" y="2271713"/>
          <p14:tracePt t="14273" x="741363" y="2309813"/>
          <p14:tracePt t="14280" x="752475" y="2343150"/>
          <p14:tracePt t="14287" x="760413" y="2389188"/>
          <p14:tracePt t="14295" x="763588" y="2419350"/>
          <p14:tracePt t="14302" x="771525" y="2452688"/>
          <p14:tracePt t="14309" x="779463" y="2474913"/>
          <p14:tracePt t="14316" x="782638" y="2509838"/>
          <p14:tracePt t="14323" x="790575" y="2532063"/>
          <p14:tracePt t="14330" x="796925" y="2573338"/>
          <p14:tracePt t="14337" x="801688" y="2595563"/>
          <p14:tracePt t="14345" x="815975" y="2622550"/>
          <p14:tracePt t="14352" x="815975" y="2652713"/>
          <p14:tracePt t="14359" x="815975" y="2674938"/>
          <p14:tracePt t="14366" x="815975" y="2698750"/>
          <p14:tracePt t="14373" x="815975" y="2717800"/>
          <p14:tracePt t="14381" x="815975" y="2724150"/>
          <p14:tracePt t="14388" x="815975" y="2736850"/>
          <p14:tracePt t="14395" x="815975" y="2751138"/>
          <p14:tracePt t="14402" x="815975" y="2762250"/>
          <p14:tracePt t="14409" x="815975" y="2770188"/>
          <p14:tracePt t="14416" x="815975" y="2773363"/>
          <p14:tracePt t="14423" x="815975" y="2778125"/>
          <p14:tracePt t="14431" x="815975" y="2781300"/>
          <p14:tracePt t="14438" x="815975" y="2792413"/>
          <p14:tracePt t="14445" x="815975" y="2797175"/>
          <p14:tracePt t="14452" x="820738" y="2800350"/>
          <p14:tracePt t="14459" x="823913" y="2803525"/>
          <p14:tracePt t="14466" x="831850" y="2816225"/>
          <p14:tracePt t="14473" x="842963" y="2827338"/>
          <p14:tracePt t="14481" x="869950" y="2838450"/>
          <p14:tracePt t="14488" x="892175" y="2849563"/>
          <p14:tracePt t="14496" x="919163" y="2868613"/>
          <p14:tracePt t="14502" x="955675" y="2898775"/>
          <p14:tracePt t="14509" x="990600" y="2921000"/>
          <p14:tracePt t="14516" x="1028700" y="2940050"/>
          <p14:tracePt t="14524" x="1062038" y="2962275"/>
          <p14:tracePt t="14531" x="1108075" y="2992438"/>
          <p14:tracePt t="14538" x="1149350" y="3008313"/>
          <p14:tracePt t="14545" x="1176338" y="3019425"/>
          <p14:tracePt t="14552" x="1201738" y="3030538"/>
          <p14:tracePt t="14559" x="1228725" y="3054350"/>
          <p14:tracePt t="14566" x="1243013" y="3065463"/>
          <p14:tracePt t="14574" x="1262063" y="3076575"/>
          <p14:tracePt t="14581" x="1285875" y="3087688"/>
          <p14:tracePt t="14588" x="1296988" y="3098800"/>
          <p14:tracePt t="14595" x="1308100" y="3114675"/>
          <p14:tracePt t="14602" x="1319213" y="3125788"/>
          <p14:tracePt t="14610" x="1335088" y="3136900"/>
          <p14:tracePt t="14616" x="1346200" y="3148013"/>
          <p14:tracePt t="14624" x="1357313" y="3163888"/>
          <p14:tracePt t="14631" x="1368425" y="3175000"/>
          <p14:tracePt t="14638" x="1384300" y="3186113"/>
          <p14:tracePt t="14645" x="1395413" y="3197225"/>
          <p14:tracePt t="14652" x="1398588" y="3200400"/>
          <p14:tracePt t="14659" x="1401763" y="3205163"/>
          <p14:tracePt t="14666" x="1409700" y="3216275"/>
          <p14:tracePt t="14674" x="1414463" y="3219450"/>
          <p14:tracePt t="14681" x="1417638" y="3224213"/>
          <p14:tracePt t="14688" x="1420813" y="3227388"/>
          <p14:tracePt t="14695" x="1431925" y="3230563"/>
          <p14:tracePt t="14702" x="1436688" y="3238500"/>
          <p14:tracePt t="14709" x="1439863" y="3243263"/>
          <p14:tracePt t="14716" x="1444625" y="3246438"/>
          <p14:tracePt t="14724" x="1447800" y="3249613"/>
          <p14:tracePt t="14731" x="1458913" y="3260725"/>
          <p14:tracePt t="14738" x="1474788" y="3265488"/>
          <p14:tracePt t="14746" x="1504950" y="3273425"/>
          <p14:tracePt t="14752" x="1530350" y="3276600"/>
          <p14:tracePt t="14760" x="1573213" y="3284538"/>
          <p14:tracePt t="14766" x="1603375" y="3292475"/>
          <p14:tracePt t="14774" x="1636713" y="3298825"/>
          <p14:tracePt t="14781" x="1658938" y="3303588"/>
          <p14:tracePt t="14788" x="1693863" y="3303588"/>
          <p14:tracePt t="14796" x="1708150" y="3303588"/>
          <p14:tracePt t="14802" x="1724025" y="3309938"/>
          <p14:tracePt t="14810" x="1738313" y="3309938"/>
          <p14:tracePt t="14816" x="1749425" y="3309938"/>
          <p14:tracePt t="14823" x="1762125" y="3317875"/>
          <p14:tracePt t="14831" x="1768475" y="3317875"/>
          <p14:tracePt t="14838" x="1776413" y="3317875"/>
          <p14:tracePt t="14846" x="1787525" y="3325813"/>
          <p14:tracePt t="14852" x="1798638" y="3325813"/>
          <p14:tracePt t="14860" x="1811338" y="3328988"/>
          <p14:tracePt t="14866" x="1817688" y="3328988"/>
          <p14:tracePt t="14874" x="1828800" y="3328988"/>
          <p14:tracePt t="14881" x="1844675" y="3328988"/>
          <p14:tracePt t="14888" x="1855788" y="3328988"/>
          <p14:tracePt t="14896" x="1871663" y="3336925"/>
          <p14:tracePt t="14902" x="1893888" y="3336925"/>
          <p14:tracePt t="14911" x="1905000" y="3340100"/>
          <p14:tracePt t="14917" x="1920875" y="3340100"/>
          <p14:tracePt t="14924" x="1935163" y="3340100"/>
          <p14:tracePt t="14931" x="1965325" y="3340100"/>
          <p14:tracePt t="14938" x="1987550" y="3340100"/>
          <p14:tracePt t="14946" x="2022475" y="3348038"/>
          <p14:tracePt t="14962" x="2105025" y="3352800"/>
          <p14:tracePt t="14966" x="2154238" y="3359150"/>
          <p14:tracePt t="14975" x="2189163" y="3367088"/>
          <p14:tracePt t="14981" x="2233613" y="3382963"/>
          <p14:tracePt t="14988" x="2257425" y="3389313"/>
          <p14:tracePt t="14997" x="2287588" y="3394075"/>
          <p14:tracePt t="15003" x="2306638" y="3402013"/>
          <p14:tracePt t="15010" x="2320925" y="3405188"/>
          <p14:tracePt t="15017" x="2339975" y="3413125"/>
          <p14:tracePt t="15025" x="2347913" y="3416300"/>
          <p14:tracePt t="15031" x="2359025" y="3416300"/>
          <p14:tracePt t="15038" x="2366963" y="3416300"/>
          <p14:tracePt t="15046" x="2378075" y="3419475"/>
          <p14:tracePt t="15053" x="2392363" y="3419475"/>
          <p14:tracePt t="15061" x="2416175" y="3419475"/>
          <p14:tracePt t="15066" x="2449513" y="3427413"/>
          <p14:tracePt t="15075" x="2471738" y="3435350"/>
          <p14:tracePt t="15081" x="2506663" y="3446463"/>
          <p14:tracePt t="15089" x="2528888" y="3454400"/>
          <p14:tracePt t="15096" x="2551113" y="3457575"/>
          <p14:tracePt t="15103" x="2586038" y="3465513"/>
          <p14:tracePt t="15110" x="2600325" y="3473450"/>
          <p14:tracePt t="15117" x="2624138" y="3476625"/>
          <p14:tracePt t="15125" x="2635250" y="3481388"/>
          <p14:tracePt t="15131" x="2646363" y="3487738"/>
          <p14:tracePt t="15138" x="2654300" y="3487738"/>
          <p14:tracePt t="15146" x="2665413" y="3487738"/>
          <p14:tracePt t="15152" x="2679700" y="3492500"/>
          <p14:tracePt t="15161" x="2690813" y="3492500"/>
          <p14:tracePt t="15167" x="2706688" y="3492500"/>
          <p14:tracePt t="15175" x="2725738" y="3503613"/>
          <p14:tracePt t="15182" x="2747963" y="3511550"/>
          <p14:tracePt t="15189" x="2763838" y="3511550"/>
          <p14:tracePt t="15197" x="2794000" y="3514725"/>
          <p14:tracePt t="15203" x="2816225" y="3514725"/>
          <p14:tracePt t="15211" x="2835275" y="3514725"/>
          <p14:tracePt t="15217" x="2857500" y="3514725"/>
          <p14:tracePt t="15225" x="2873375" y="3514725"/>
          <p14:tracePt t="15231" x="2887663" y="3514725"/>
          <p14:tracePt t="15239" x="2909888" y="3514725"/>
          <p14:tracePt t="15246" x="2925763" y="3514725"/>
          <p14:tracePt t="15252" x="2947988" y="3514725"/>
          <p14:tracePt t="15260" x="2971800" y="3514725"/>
          <p14:tracePt t="15267" x="2989263" y="3514725"/>
          <p14:tracePt t="15275" x="3005138" y="3514725"/>
          <p14:tracePt t="15281" x="3027363" y="3514725"/>
          <p14:tracePt t="15289" x="3035300" y="3514725"/>
          <p14:tracePt t="15297" x="3054350" y="3514725"/>
          <p14:tracePt t="15304" x="3068638" y="3514725"/>
          <p14:tracePt t="15312" x="3081338" y="3514725"/>
          <p14:tracePt t="15318" x="3087688" y="3514725"/>
          <p14:tracePt t="15327" x="3100388" y="3514725"/>
          <p14:tracePt t="15332" x="3106738" y="3514725"/>
          <p14:tracePt t="15339" x="3117850" y="3514725"/>
          <p14:tracePt t="15347" x="3125788" y="3514725"/>
          <p14:tracePt t="15353" x="3136900" y="3514725"/>
          <p14:tracePt t="15361" x="3148013" y="3511550"/>
          <p14:tracePt t="15367" x="3160713" y="3498850"/>
          <p14:tracePt t="15376" x="3182938" y="3492500"/>
          <p14:tracePt t="15382" x="3197225" y="3487738"/>
          <p14:tracePt t="15389" x="3216275" y="3481388"/>
          <p14:tracePt t="15397" x="3240088" y="3476625"/>
          <p14:tracePt t="15403" x="3246438" y="3468688"/>
          <p14:tracePt t="15411" x="3259138" y="3465513"/>
          <p14:tracePt t="15417" x="3270250" y="3462338"/>
          <p14:tracePt t="15426" x="3284538" y="3462338"/>
          <p14:tracePt t="15432" x="3295650" y="3454400"/>
          <p14:tracePt t="15439" x="3308350" y="3446463"/>
          <p14:tracePt t="15447" x="3311525" y="3446463"/>
          <p14:tracePt t="15453" x="3314700" y="3446463"/>
          <p14:tracePt t="15461" x="3319463" y="3446463"/>
          <p14:tracePt t="15467" x="3330575" y="3446463"/>
          <p14:tracePt t="15476" x="3333750" y="3446463"/>
          <p14:tracePt t="15483" x="3338513" y="3446463"/>
          <p14:tracePt t="15498" x="3341688" y="3446463"/>
          <p14:tracePt t="15503" x="3344863" y="3446463"/>
          <p14:tracePt t="21394" x="3314700" y="3446463"/>
          <p14:tracePt t="21401" x="3262313" y="3454400"/>
          <p14:tracePt t="21406" x="3213100" y="3462338"/>
          <p14:tracePt t="21415" x="3179763" y="3468688"/>
          <p14:tracePt t="21421" x="3136900" y="3476625"/>
          <p14:tracePt t="21429" x="3114675" y="3476625"/>
          <p14:tracePt t="21435" x="3084513" y="3476625"/>
          <p14:tracePt t="21442" x="3062288" y="3476625"/>
          <p14:tracePt t="21450" x="3043238" y="3476625"/>
          <p14:tracePt t="21457" x="3013075" y="3476625"/>
          <p14:tracePt t="21465" x="2997200" y="3476625"/>
          <p14:tracePt t="21472" x="2982913" y="3476625"/>
          <p14:tracePt t="21479" x="2952750" y="3476625"/>
          <p14:tracePt t="21485" x="2928938" y="3476625"/>
          <p14:tracePt t="21492" x="2898775" y="3476625"/>
          <p14:tracePt t="21500" x="2868613" y="3476625"/>
          <p14:tracePt t="21506" x="2827338" y="3476625"/>
          <p14:tracePt t="21514" x="2797175" y="3476625"/>
          <p14:tracePt t="21520" x="2763838" y="3476625"/>
          <p14:tracePt t="21528" x="2747963" y="3476625"/>
          <p14:tracePt t="21535" x="2740025" y="3476625"/>
          <p14:tracePt t="21542" x="2720975" y="3476625"/>
          <p14:tracePt t="21549" x="2714625" y="3476625"/>
          <p14:tracePt t="21558" x="2703513" y="3476625"/>
          <p14:tracePt t="21565" x="2695575" y="3476625"/>
          <p14:tracePt t="21572" x="2690813" y="3476625"/>
          <p14:tracePt t="21582" x="2684463" y="3476625"/>
          <p14:tracePt t="21587" x="2671763" y="3476625"/>
          <p14:tracePt t="21593" x="2660650" y="3476625"/>
          <p14:tracePt t="21600" x="2649538" y="3476625"/>
          <p14:tracePt t="21607" x="2641600" y="3476625"/>
          <p14:tracePt t="21615" x="2619375" y="3476625"/>
          <p14:tracePt t="21621" x="2605088" y="3476625"/>
          <p14:tracePt t="21629" x="2586038" y="3476625"/>
          <p14:tracePt t="21635" x="2562225" y="3476625"/>
          <p14:tracePt t="21643" x="2555875" y="3476625"/>
          <p14:tracePt t="21650" x="2544763" y="3476625"/>
          <p14:tracePt t="21657" x="2536825" y="3476625"/>
          <p14:tracePt t="21665" x="2532063" y="3476625"/>
          <p14:tracePt t="21672" x="2520950" y="3476625"/>
          <p14:tracePt t="21679" x="2517775" y="3476625"/>
          <p14:tracePt t="21686" x="2513013" y="3476625"/>
          <p14:tracePt t="21693" x="2509838" y="3476625"/>
          <p14:tracePt t="21700" x="2506663" y="3476625"/>
          <p14:tracePt t="21707" x="2498725" y="3476625"/>
          <p14:tracePt t="21715" x="2495550" y="3476625"/>
          <p14:tracePt t="21721" x="2490788" y="3476625"/>
          <p14:tracePt t="21729" x="2487613" y="3476625"/>
          <p14:tracePt t="21736" x="2482850" y="3476625"/>
          <p14:tracePt t="21995" x="2479675" y="3476625"/>
          <p14:tracePt t="22002" x="2476500" y="3476625"/>
          <p14:tracePt t="22009" x="2460625" y="3476625"/>
          <p14:tracePt t="22016" x="2449513" y="3476625"/>
          <p14:tracePt t="22023" x="2441575" y="3476625"/>
          <p14:tracePt t="22032" x="2422525" y="3476625"/>
          <p14:tracePt t="22036" x="2400300" y="3476625"/>
          <p14:tracePt t="22044" x="2386013" y="3476625"/>
          <p14:tracePt t="22051" x="2362200" y="3476625"/>
          <p14:tracePt t="22058" x="2332038" y="3473450"/>
          <p14:tracePt t="22066" x="2309813" y="3473450"/>
          <p14:tracePt t="22072" x="2287588" y="3473450"/>
          <p14:tracePt t="22080" x="2271713" y="3465513"/>
          <p14:tracePt t="22086" x="2252663" y="3465513"/>
          <p14:tracePt t="22093" x="2230438" y="3465513"/>
          <p14:tracePt t="22101" x="2214563" y="3465513"/>
          <p14:tracePt t="22108" x="2200275" y="3465513"/>
          <p14:tracePt t="22116" x="2178050" y="3465513"/>
          <p14:tracePt t="22122" x="2159000" y="3465513"/>
          <p14:tracePt t="22130" x="2143125" y="3465513"/>
          <p14:tracePt t="22136" x="2120900" y="3462338"/>
          <p14:tracePt t="22146" x="2105025" y="3462338"/>
          <p14:tracePt t="22151" x="2082800" y="3454400"/>
          <p14:tracePt t="22158" x="2049463" y="3454400"/>
          <p14:tracePt t="22166" x="2025650" y="3449638"/>
          <p14:tracePt t="22172" x="1995488" y="3443288"/>
          <p14:tracePt t="22180" x="1962150" y="3435350"/>
          <p14:tracePt t="22186" x="1920875" y="3432175"/>
          <p14:tracePt t="22196" x="1885950" y="3424238"/>
          <p14:tracePt t="22201" x="1833563" y="3416300"/>
          <p14:tracePt t="22208" x="1773238" y="3402013"/>
          <p14:tracePt t="22217" x="1719263" y="3394075"/>
          <p14:tracePt t="22222" x="1677988" y="3386138"/>
          <p14:tracePt t="22230" x="1633538" y="3363913"/>
          <p14:tracePt t="22236" x="1598613" y="3355975"/>
          <p14:tracePt t="22246" x="1557338" y="3340100"/>
          <p14:tracePt t="22251" x="1511300" y="3336925"/>
          <p14:tracePt t="22266" x="1417638" y="3314700"/>
          <p14:tracePt t="22272" x="1376363" y="3298825"/>
          <p14:tracePt t="22279" x="1330325" y="3284538"/>
          <p14:tracePt t="22286" x="1296988" y="3276600"/>
          <p14:tracePt t="22294" x="1255713" y="3260725"/>
          <p14:tracePt t="22300" x="1231900" y="3257550"/>
          <p14:tracePt t="22308" x="1187450" y="3249613"/>
          <p14:tracePt t="22315" x="1163638" y="3243263"/>
          <p14:tracePt t="22321" x="1130300" y="3230563"/>
          <p14:tracePt t="22329" x="1108075" y="3224213"/>
          <p14:tracePt t="22336" x="1081088" y="3213100"/>
          <p14:tracePt t="22345" x="1058863" y="3200400"/>
          <p14:tracePt t="22350" x="1031875" y="3186113"/>
          <p14:tracePt t="22358" x="998538" y="3175000"/>
          <p14:tracePt t="22365" x="974725" y="3159125"/>
          <p14:tracePt t="22372" x="938213" y="3133725"/>
          <p14:tracePt t="22379" x="911225" y="3106738"/>
          <p14:tracePt t="22386" x="881063" y="3068638"/>
          <p14:tracePt t="22393" x="854075" y="3041650"/>
          <p14:tracePt t="22400" x="831850" y="2997200"/>
          <p14:tracePt t="22407" x="801688" y="2959100"/>
          <p14:tracePt t="22416" x="779463" y="2906713"/>
          <p14:tracePt t="22422" x="763588" y="2852738"/>
          <p14:tracePt t="22430" x="755650" y="2819400"/>
          <p14:tracePt t="22436" x="752475" y="2778125"/>
          <p14:tracePt t="22443" x="736600" y="2751138"/>
          <p14:tracePt t="22450" x="733425" y="2736850"/>
          <p14:tracePt t="22457" x="725488" y="2713038"/>
          <p14:tracePt t="22465" x="725488" y="2698750"/>
          <p14:tracePt t="22471" x="725488" y="2674938"/>
          <p14:tracePt t="22480" x="725488" y="2644775"/>
          <p14:tracePt t="22486" x="725488" y="2611438"/>
          <p14:tracePt t="22494" x="730250" y="2562225"/>
          <p14:tracePt t="22500" x="736600" y="2509838"/>
          <p14:tracePt t="22507" x="752475" y="2463800"/>
          <p14:tracePt t="22515" x="760413" y="2414588"/>
          <p14:tracePt t="22522" x="766763" y="2370138"/>
          <p14:tracePt t="22529" x="774700" y="2339975"/>
          <p14:tracePt t="22536" x="790575" y="2286000"/>
          <p14:tracePt t="22544" x="801688" y="2241550"/>
          <p14:tracePt t="22550" x="823913" y="2195513"/>
          <p14:tracePt t="22557" x="839788" y="2173288"/>
          <p14:tracePt t="22565" x="850900" y="2138363"/>
          <p14:tracePt t="22572" x="865188" y="2112963"/>
          <p14:tracePt t="22580" x="876300" y="2078038"/>
          <p14:tracePt t="22586" x="895350" y="2052638"/>
          <p14:tracePt t="22594" x="914400" y="2036763"/>
          <p14:tracePt t="22601" x="944563" y="1998663"/>
          <p14:tracePt t="22608" x="998538" y="1957388"/>
          <p14:tracePt t="22616" x="1065213" y="1900238"/>
          <p14:tracePt t="22622" x="1130300" y="1844675"/>
          <p14:tracePt t="22630" x="1206500" y="1795463"/>
          <p14:tracePt t="22636" x="1273175" y="1746250"/>
          <p14:tracePt t="22644" x="1357313" y="1700213"/>
          <p14:tracePt t="22651" x="1439863" y="1651000"/>
          <p14:tracePt t="22658" x="1535113" y="1617663"/>
          <p14:tracePt t="22666" x="1617663" y="1582738"/>
          <p14:tracePt t="22672" x="1701800" y="1560513"/>
          <p14:tracePt t="22680" x="1784350" y="1535113"/>
          <p14:tracePt t="22686" x="1866900" y="1500188"/>
          <p14:tracePt t="22694" x="1946275" y="1477963"/>
          <p14:tracePt t="22701" x="2022475" y="1462088"/>
          <p14:tracePt t="22708" x="2093913" y="1436688"/>
          <p14:tracePt t="22716" x="2173288" y="1428750"/>
          <p14:tracePt t="22722" x="2244725" y="1420813"/>
          <p14:tracePt t="22730" x="2324100" y="1420813"/>
          <p14:tracePt t="22736" x="2397125" y="1420813"/>
          <p14:tracePt t="22744" x="2468563" y="1423988"/>
          <p14:tracePt t="22751" x="2540000" y="1431925"/>
          <p14:tracePt t="22759" x="2592388" y="1455738"/>
          <p14:tracePt t="22767" x="2657475" y="1470025"/>
          <p14:tracePt t="22774" x="2717800" y="1485900"/>
          <p14:tracePt t="22780" x="2782888" y="1503363"/>
          <p14:tracePt t="22787" x="2827338" y="1527175"/>
          <p14:tracePt t="22796" x="2879725" y="1541463"/>
          <p14:tracePt t="22802" x="2933700" y="1557338"/>
          <p14:tracePt t="22809" x="2967038" y="1568450"/>
          <p14:tracePt t="22818" x="3001963" y="1582738"/>
          <p14:tracePt t="22823" x="3027363" y="1601788"/>
          <p14:tracePt t="22831" x="3062288" y="1617663"/>
          <p14:tracePt t="22837" x="3087688" y="1628775"/>
          <p14:tracePt t="22846" x="3111500" y="1639888"/>
          <p14:tracePt t="22852" x="3155950" y="1662113"/>
          <p14:tracePt t="22859" x="3182938" y="1674813"/>
          <p14:tracePt t="22867" x="3224213" y="1689100"/>
          <p14:tracePt t="22874" x="3251200" y="1708150"/>
          <p14:tracePt t="22880" x="3284538" y="1730375"/>
          <p14:tracePt t="22887" x="3311525" y="1741488"/>
          <p14:tracePt t="22896" x="3338513" y="1757363"/>
          <p14:tracePt t="22903" x="3352800" y="1768475"/>
          <p14:tracePt t="22908" x="3363913" y="1779588"/>
          <p14:tracePt t="22916" x="3375025" y="1787525"/>
          <p14:tracePt t="22922" x="3379788" y="1795463"/>
          <p14:tracePt t="22930" x="3387725" y="1798638"/>
          <p14:tracePt t="22947" x="3398838" y="1806575"/>
          <p14:tracePt t="22951" x="3402013" y="1809750"/>
          <p14:tracePt t="22958" x="3405188" y="1814513"/>
          <p14:tracePt t="22966" x="3409950" y="1817688"/>
          <p14:tracePt t="22973" x="3413125" y="1825625"/>
          <p14:tracePt t="22981" x="3417888" y="1833563"/>
          <p14:tracePt t="22987" x="3435350" y="1839913"/>
          <p14:tracePt t="22995" x="3448050" y="1844675"/>
          <p14:tracePt t="23001" x="3454400" y="1847850"/>
          <p14:tracePt t="23008" x="3467100" y="1855788"/>
          <p14:tracePt t="23016" x="3478213" y="1858963"/>
          <p14:tracePt t="23022" x="3492500" y="1863725"/>
          <p14:tracePt t="23031" x="3497263" y="1870075"/>
          <p14:tracePt t="23037" x="3500438" y="1874838"/>
          <p14:tracePt t="23045" x="3508375" y="1878013"/>
          <p14:tracePt t="23051" x="3511550" y="1885950"/>
          <p14:tracePt t="23058" x="3514725" y="1893888"/>
          <p14:tracePt t="23066" x="3519488" y="1893888"/>
          <p14:tracePt t="23073" x="3522663" y="1897063"/>
          <p14:tracePt t="23081" x="3533775" y="1900238"/>
          <p14:tracePt t="23087" x="3538538" y="1905000"/>
          <p14:tracePt t="23095" x="3546475" y="1908175"/>
          <p14:tracePt t="23101" x="3557588" y="1919288"/>
          <p14:tracePt t="23108" x="3568700" y="1938338"/>
          <p14:tracePt t="23116" x="3587750" y="1949450"/>
          <p14:tracePt t="23122" x="3598863" y="1957388"/>
          <p14:tracePt t="23131" x="3606800" y="1968500"/>
          <p14:tracePt t="23137" x="3613150" y="1979613"/>
          <p14:tracePt t="23145" x="3617913" y="1995488"/>
          <p14:tracePt t="23151" x="3625850" y="2006600"/>
          <p14:tracePt t="23158" x="3629025" y="2017713"/>
          <p14:tracePt t="23166" x="3640138" y="2028825"/>
          <p14:tracePt t="23173" x="3643313" y="2033588"/>
          <p14:tracePt t="23181" x="3648075" y="2036763"/>
          <p14:tracePt t="23187" x="3651250" y="2047875"/>
          <p14:tracePt t="23195" x="3662363" y="2055813"/>
          <p14:tracePt t="23201" x="3673475" y="2066925"/>
          <p14:tracePt t="23209" x="3678238" y="2078038"/>
          <p14:tracePt t="23216" x="3697288" y="2089150"/>
          <p14:tracePt t="23222" x="3708400" y="2105025"/>
          <p14:tracePt t="23232" x="3719513" y="2116138"/>
          <p14:tracePt t="23237" x="3730625" y="2135188"/>
          <p14:tracePt t="23245" x="3735388" y="2146300"/>
          <p14:tracePt t="23251" x="3746500" y="2162175"/>
          <p14:tracePt t="23259" x="3749675" y="2173288"/>
          <p14:tracePt t="23266" x="3757613" y="2181225"/>
          <p14:tracePt t="23274" x="3760788" y="2187575"/>
          <p14:tracePt t="23281" x="3760788" y="2192338"/>
          <p14:tracePt t="23288" x="3765550" y="2195513"/>
          <p14:tracePt t="23297" x="3765550" y="2203450"/>
          <p14:tracePt t="23303" x="3768725" y="2206625"/>
          <p14:tracePt t="23310" x="3771900" y="2217738"/>
          <p14:tracePt t="23317" x="3779838" y="2230438"/>
          <p14:tracePt t="23324" x="3784600" y="2236788"/>
          <p14:tracePt t="23331" x="3790950" y="2255838"/>
          <p14:tracePt t="23338" x="3795713" y="2266950"/>
          <p14:tracePt t="23347" x="3802063" y="2282825"/>
          <p14:tracePt t="23353" x="3806825" y="2297113"/>
          <p14:tracePt t="23359" x="3810000" y="2316163"/>
          <p14:tracePt t="23369" x="3817938" y="2324100"/>
          <p14:tracePt t="23374" x="3821113" y="2335213"/>
          <p14:tracePt t="23382" x="3829050" y="2346325"/>
          <p14:tracePt t="23388" x="3829050" y="2354263"/>
          <p14:tracePt t="23395" x="3829050" y="2373313"/>
          <p14:tracePt t="23402" x="3829050" y="2381250"/>
          <p14:tracePt t="23409" x="3836988" y="2392363"/>
          <p14:tracePt t="23417" x="3844925" y="2411413"/>
          <p14:tracePt t="23423" x="3848100" y="2433638"/>
          <p14:tracePt t="23431" x="3856038" y="2455863"/>
          <p14:tracePt t="23438" x="3863975" y="2490788"/>
          <p14:tracePt t="23446" x="3867150" y="2513013"/>
          <p14:tracePt t="23452" x="3875088" y="2535238"/>
          <p14:tracePt t="23460" x="3875088" y="2565400"/>
          <p14:tracePt t="23467" x="3875088" y="2589213"/>
          <p14:tracePt t="23474" x="3875088" y="2611438"/>
          <p14:tracePt t="23482" x="3875088" y="2627313"/>
          <p14:tracePt t="23488" x="3875088" y="2638425"/>
          <p14:tracePt t="23495" x="3875088" y="2649538"/>
          <p14:tracePt t="23502" x="3875088" y="2671763"/>
          <p14:tracePt t="23510" x="3875088" y="2679700"/>
          <p14:tracePt t="23518" x="3875088" y="2690813"/>
          <p14:tracePt t="23523" x="3875088" y="2713038"/>
          <p14:tracePt t="23532" x="3875088" y="2720975"/>
          <p14:tracePt t="23537" x="3875088" y="2736850"/>
          <p14:tracePt t="23545" x="3875088" y="2754313"/>
          <p14:tracePt t="23552" x="3875088" y="2778125"/>
          <p14:tracePt t="23559" x="3875088" y="2792413"/>
          <p14:tracePt t="23566" x="3875088" y="2808288"/>
          <p14:tracePt t="23573" x="3875088" y="2830513"/>
          <p14:tracePt t="23581" x="3875088" y="2846388"/>
          <p14:tracePt t="23588" x="3875088" y="2857500"/>
          <p14:tracePt t="23595" x="3875088" y="2868613"/>
          <p14:tracePt t="23602" x="3875088" y="2876550"/>
          <p14:tracePt t="23609" x="3875088" y="2879725"/>
          <p14:tracePt t="23616" x="3875088" y="2882900"/>
          <p14:tracePt t="23623" x="3875088" y="2890838"/>
          <p14:tracePt t="23631" x="3875088" y="2895600"/>
          <p14:tracePt t="23638" x="3875088" y="2898775"/>
          <p14:tracePt t="23646" x="3870325" y="2906713"/>
          <p14:tracePt t="23653" x="3867150" y="2917825"/>
          <p14:tracePt t="23661" x="3863975" y="2932113"/>
          <p14:tracePt t="23667" x="3856038" y="2951163"/>
          <p14:tracePt t="23674" x="3851275" y="2967038"/>
          <p14:tracePt t="23683" x="3844925" y="2986088"/>
          <p14:tracePt t="23688" x="3832225" y="3000375"/>
          <p14:tracePt t="23696" x="3821113" y="3019425"/>
          <p14:tracePt t="23703" x="3810000" y="3049588"/>
          <p14:tracePt t="23709" x="3798888" y="3076575"/>
          <p14:tracePt t="23717" x="3776663" y="3101975"/>
          <p14:tracePt t="23724" x="3757613" y="3128963"/>
          <p14:tracePt t="23732" x="3738563" y="3163888"/>
          <p14:tracePt t="23738" x="3708400" y="3189288"/>
          <p14:tracePt t="23746" x="3689350" y="3216275"/>
          <p14:tracePt t="23753" x="3670300" y="3243263"/>
          <p14:tracePt t="23760" x="3643313" y="3268663"/>
          <p14:tracePt t="23768" x="3625850" y="3287713"/>
          <p14:tracePt t="23775" x="3594100" y="3325813"/>
          <p14:tracePt t="23782" x="3560763" y="3352800"/>
          <p14:tracePt t="23788" x="3530600" y="3389313"/>
          <p14:tracePt t="23796" x="3497263" y="3408363"/>
          <p14:tracePt t="23803" x="3478213" y="3427413"/>
          <p14:tracePt t="23810" x="3459163" y="3446463"/>
          <p14:tracePt t="23818" x="3443288" y="3457575"/>
          <p14:tracePt t="23824" x="3432175" y="3462338"/>
          <p14:tracePt t="23833" x="3424238" y="3465513"/>
          <p14:tracePt t="23838" x="3417888" y="3473450"/>
          <p14:tracePt t="23846" x="3413125" y="3476625"/>
          <p14:tracePt t="23853" x="3409950" y="3481388"/>
          <p14:tracePt t="23861" x="3402013" y="3484563"/>
          <p14:tracePt t="23868" x="3394075" y="3484563"/>
          <p14:tracePt t="23875" x="3390900" y="3484563"/>
          <p14:tracePt t="23883" x="3387725" y="3484563"/>
          <p14:tracePt t="23889" x="3382963" y="3495675"/>
          <p14:tracePt t="23896" x="3379788" y="3498850"/>
          <p14:tracePt t="23903" x="3368675" y="3503613"/>
          <p14:tracePt t="23911" x="3352800" y="3506788"/>
          <p14:tracePt t="23918" x="3341688" y="3514725"/>
          <p14:tracePt t="23924" x="3330575" y="3517900"/>
          <p14:tracePt t="23933" x="3322638" y="3525838"/>
          <p14:tracePt t="23950" x="3281363" y="3536950"/>
          <p14:tracePt t="23953" x="3270250" y="3544888"/>
          <p14:tracePt t="23960" x="3262313" y="3544888"/>
          <p14:tracePt t="24348" x="3224213" y="3544888"/>
          <p14:tracePt t="24355" x="3171825" y="3541713"/>
          <p14:tracePt t="24365" x="3117850" y="3533775"/>
          <p14:tracePt t="24371" x="3084513" y="3529013"/>
          <p14:tracePt t="24376" x="3062288" y="3514725"/>
          <p14:tracePt t="24384" x="3027363" y="3503613"/>
          <p14:tracePt t="24389" x="3001963" y="3484563"/>
          <p14:tracePt t="24398" x="2967038" y="3468688"/>
          <p14:tracePt t="24404" x="2947988" y="3457575"/>
          <p14:tracePt t="24412" x="2933700" y="3446463"/>
          <p14:tracePt t="24418" x="2906713" y="3435350"/>
          <p14:tracePt t="24425" x="2892425" y="3427413"/>
          <p14:tracePt t="24433" x="2876550" y="3416300"/>
          <p14:tracePt t="24439" x="2849563" y="3405188"/>
          <p14:tracePt t="24446" x="2835275" y="3402013"/>
          <p14:tracePt t="24453" x="2816225" y="3394075"/>
          <p14:tracePt t="24463" x="2794000" y="3389313"/>
          <p14:tracePt t="24468" x="2786063" y="3382963"/>
          <p14:tracePt t="24475" x="2774950" y="3378200"/>
          <p14:tracePt t="24483" x="2763838" y="3375025"/>
          <p14:tracePt t="24489" x="2747963" y="3363913"/>
          <p14:tracePt t="24496" x="2736850" y="3355975"/>
          <p14:tracePt t="24504" x="2733675" y="3352800"/>
          <p14:tracePt t="24512" x="2728913" y="3352800"/>
          <p14:tracePt t="24518" x="2720975" y="3352800"/>
          <p14:tracePt t="24525" x="2717800" y="3352800"/>
          <p14:tracePt t="24533" x="2714625" y="3352800"/>
          <p14:tracePt t="24539" x="2709863" y="3352800"/>
          <p14:tracePt t="24547" x="2703513" y="3352800"/>
          <p14:tracePt t="24554" x="2695575" y="3352800"/>
          <p14:tracePt t="24562" x="2690813" y="3352800"/>
          <p14:tracePt t="24568" x="2687638" y="3352800"/>
          <p14:tracePt t="24575" x="2684463" y="3352800"/>
          <p14:tracePt t="24589" x="2679700" y="3352800"/>
          <p14:tracePt t="24597" x="2676525" y="3352800"/>
          <p14:tracePt t="24618" x="2671763" y="3352800"/>
          <p14:tracePt t="24625" x="2668588" y="3352800"/>
          <p14:tracePt t="24633" x="2657475" y="3352800"/>
          <p14:tracePt t="24639" x="2654300" y="3352800"/>
          <p14:tracePt t="24647" x="2649538" y="3352800"/>
          <p14:tracePt t="24654" x="2646363" y="3352800"/>
          <p14:tracePt t="24662" x="2641600" y="3355975"/>
          <p14:tracePt t="24668" x="2635250" y="3367088"/>
          <p14:tracePt t="24676" x="2627313" y="3367088"/>
          <p14:tracePt t="24683" x="2608263" y="3370263"/>
          <p14:tracePt t="24690" x="2592388" y="3378200"/>
          <p14:tracePt t="24697" x="2570163" y="3382963"/>
          <p14:tracePt t="24704" x="2536825" y="3389313"/>
          <p14:tracePt t="24712" x="2513013" y="3397250"/>
          <p14:tracePt t="24718" x="2482850" y="3397250"/>
          <p14:tracePt t="24725" x="2460625" y="3402013"/>
          <p14:tracePt t="24733" x="2427288" y="3408363"/>
          <p14:tracePt t="24740" x="2403475" y="3413125"/>
          <p14:tracePt t="24747" x="2378075" y="3427413"/>
          <p14:tracePt t="24754" x="2343150" y="3432175"/>
          <p14:tracePt t="24763" x="2320925" y="3438525"/>
          <p14:tracePt t="24768" x="2290763" y="3446463"/>
          <p14:tracePt t="24776" x="2271713" y="3449638"/>
          <p14:tracePt t="24783" x="2257425" y="3457575"/>
          <p14:tracePt t="24790" x="2233613" y="3457575"/>
          <p14:tracePt t="24797" x="2222500" y="3462338"/>
          <p14:tracePt t="24804" x="2211388" y="3462338"/>
          <p14:tracePt t="24812" x="2203450" y="3465513"/>
          <p14:tracePt t="24818" x="2184400" y="3465513"/>
          <p14:tracePt t="24825" x="2178050" y="3465513"/>
          <p14:tracePt t="24833" x="2165350" y="3465513"/>
          <p14:tracePt t="24840" x="2159000" y="3473450"/>
          <p14:tracePt t="24848" x="2139950" y="3473450"/>
          <p14:tracePt t="24854" x="2135188" y="3473450"/>
          <p14:tracePt t="24864" x="2132013" y="3473450"/>
          <p14:tracePt t="24869" x="2128838" y="3473450"/>
          <p14:tracePt t="24876" x="2124075" y="3473450"/>
          <p14:tracePt t="24883" x="2120900" y="3473450"/>
          <p14:tracePt t="24890" x="2116138" y="3473450"/>
          <p14:tracePt t="24898" x="2109788" y="3473450"/>
          <p14:tracePt t="24905" x="2105025" y="3473450"/>
          <p14:tracePt t="24913" x="2098675" y="3473450"/>
          <p14:tracePt t="24919" x="2093913" y="3473450"/>
          <p14:tracePt t="24925" x="2090738" y="3473450"/>
          <p14:tracePt t="24933" x="2082800" y="3473450"/>
          <p14:tracePt t="24950" x="2079625" y="3473450"/>
          <p14:tracePt t="24954" x="2074863" y="3473450"/>
          <p14:tracePt t="24976" x="2071688" y="3473450"/>
          <p14:tracePt t="24984" x="2066925" y="3473450"/>
          <p14:tracePt t="24990" x="2063750" y="3473450"/>
          <p14:tracePt t="24998" x="2049463" y="3473450"/>
          <p14:tracePt t="25004" x="2033588" y="3473450"/>
          <p14:tracePt t="25013" x="2011363" y="3473450"/>
          <p14:tracePt t="25019" x="1970088" y="3473450"/>
          <p14:tracePt t="25025" x="1927225" y="3468688"/>
          <p14:tracePt t="25034" x="1885950" y="3462338"/>
          <p14:tracePt t="25040" x="1833563" y="3454400"/>
          <p14:tracePt t="25049" x="1792288" y="3446463"/>
          <p14:tracePt t="25054" x="1738313" y="3438525"/>
          <p14:tracePt t="25063" x="1689100" y="3432175"/>
          <p14:tracePt t="25069" x="1644650" y="3424238"/>
          <p14:tracePt t="25076" x="1603375" y="3405188"/>
          <p14:tracePt t="25084" x="1546225" y="3386138"/>
          <p14:tracePt t="25090" x="1504950" y="3375025"/>
          <p14:tracePt t="25098" x="1458913" y="3359150"/>
          <p14:tracePt t="25104" x="1425575" y="3344863"/>
          <p14:tracePt t="25113" x="1379538" y="3314700"/>
          <p14:tracePt t="25119" x="1346200" y="3295650"/>
          <p14:tracePt t="25125" x="1311275" y="3273425"/>
          <p14:tracePt t="25134" x="1289050" y="3246438"/>
          <p14:tracePt t="25140" x="1266825" y="3227388"/>
          <p14:tracePt t="25148" x="1247775" y="3208338"/>
          <p14:tracePt t="25154" x="1228725" y="3181350"/>
          <p14:tracePt t="25163" x="1217613" y="3167063"/>
          <p14:tracePt t="25169" x="1198563" y="3155950"/>
          <p14:tracePt t="25176" x="1193800" y="3144838"/>
          <p14:tracePt t="25185" x="1187450" y="3128963"/>
          <p14:tracePt t="25190" x="1187450" y="3117850"/>
          <p14:tracePt t="25198" x="1187450" y="3114675"/>
          <p14:tracePt t="25205" x="1187450" y="3101975"/>
          <p14:tracePt t="25213" x="1187450" y="3095625"/>
          <p14:tracePt t="25219" x="1187450" y="3079750"/>
          <p14:tracePt t="25226" x="1190625" y="3068638"/>
          <p14:tracePt t="25234" x="1193800" y="3054350"/>
          <p14:tracePt t="25240" x="1201738" y="3027363"/>
          <p14:tracePt t="25249" x="1212850" y="3019425"/>
          <p14:tracePt t="25255" x="1217613" y="3008313"/>
          <p14:tracePt t="25264" x="1220788" y="2997200"/>
          <p14:tracePt t="25269" x="1228725" y="2986088"/>
          <p14:tracePt t="25276" x="1231900" y="2970213"/>
          <p14:tracePt t="25284" x="1236663" y="2959100"/>
          <p14:tracePt t="25291" x="1236663" y="2955925"/>
          <p14:tracePt t="25300" x="1236663" y="2951163"/>
          <p14:tracePt t="25305" x="1236663" y="2947988"/>
          <p14:tracePt t="25313" x="1236663" y="2943225"/>
          <p14:tracePt t="25319" x="1236663" y="2940050"/>
          <p14:tracePt t="25326" x="1236663" y="2928938"/>
          <p14:tracePt t="25334" x="1236663" y="2917825"/>
          <p14:tracePt t="25341" x="1223963" y="2901950"/>
          <p14:tracePt t="25349" x="1212850" y="2882900"/>
          <p14:tracePt t="25355" x="1187450" y="2860675"/>
          <p14:tracePt t="25364" x="1168400" y="2833688"/>
          <p14:tracePt t="25369" x="1133475" y="2811463"/>
          <p14:tracePt t="25377" x="1103313" y="2778125"/>
          <p14:tracePt t="25384" x="1058863" y="2743200"/>
          <p14:tracePt t="25391" x="1028700" y="2709863"/>
          <p14:tracePt t="25398" x="1001713" y="2690813"/>
          <p14:tracePt t="25405" x="968375" y="2668588"/>
          <p14:tracePt t="25413" x="941388" y="2641600"/>
          <p14:tracePt t="25419" x="906463" y="2619375"/>
          <p14:tracePt t="25426" x="889000" y="2608263"/>
          <p14:tracePt t="25434" x="873125" y="2595563"/>
          <p14:tracePt t="25441" x="846138" y="2570163"/>
          <p14:tracePt t="25449" x="827088" y="2554288"/>
          <p14:tracePt t="25455" x="815975" y="2535238"/>
          <p14:tracePt t="25464" x="796925" y="2513013"/>
          <p14:tracePt t="25469" x="785813" y="2486025"/>
          <p14:tracePt t="25477" x="771525" y="2452688"/>
          <p14:tracePt t="25485" x="766763" y="2430463"/>
          <p14:tracePt t="25491" x="760413" y="2395538"/>
          <p14:tracePt t="25499" x="755650" y="2381250"/>
          <p14:tracePt t="25505" x="755650" y="2365375"/>
          <p14:tracePt t="25513" x="755650" y="2354263"/>
          <p14:tracePt t="25519" x="755650" y="2346325"/>
          <p14:tracePt t="25526" x="755650" y="2335213"/>
          <p14:tracePt t="25534" x="755650" y="2332038"/>
          <p14:tracePt t="25541" x="755650" y="2320925"/>
          <p14:tracePt t="25549" x="760413" y="2305050"/>
          <p14:tracePt t="25555" x="766763" y="2290763"/>
          <p14:tracePt t="25564" x="779463" y="2271713"/>
          <p14:tracePt t="25570" x="790575" y="2255838"/>
          <p14:tracePt t="25576" x="809625" y="2230438"/>
          <p14:tracePt t="25585" x="820738" y="2203450"/>
          <p14:tracePt t="25591" x="831850" y="2181225"/>
          <p14:tracePt t="25600" x="846138" y="2154238"/>
          <p14:tracePt t="25605" x="850900" y="2138363"/>
          <p14:tracePt t="25612" x="862013" y="2127250"/>
          <p14:tracePt t="25619" x="865188" y="2116138"/>
          <p14:tracePt t="25626" x="873125" y="2105025"/>
          <p14:tracePt t="25634" x="876300" y="2101850"/>
          <p14:tracePt t="25640" x="876300" y="2097088"/>
          <p14:tracePt t="25649" x="876300" y="2093913"/>
          <p14:tracePt t="25656" x="876300" y="2089150"/>
          <p14:tracePt t="25669" x="881063" y="2085975"/>
          <p14:tracePt t="25676" x="884238" y="2082800"/>
          <p14:tracePt t="25684" x="895350" y="2074863"/>
          <p14:tracePt t="25690" x="919163" y="2055813"/>
          <p14:tracePt t="25698" x="938213" y="2044700"/>
          <p14:tracePt t="25705" x="952500" y="2033588"/>
          <p14:tracePt t="25712" x="979488" y="2022475"/>
          <p14:tracePt t="25719" x="993775" y="2009775"/>
          <p14:tracePt t="25726" x="1004888" y="1995488"/>
          <p14:tracePt t="25734" x="1017588" y="1987550"/>
          <p14:tracePt t="25741" x="1031875" y="1984375"/>
          <p14:tracePt t="25748" x="1042988" y="1979613"/>
          <p14:tracePt t="25755" x="1054100" y="1973263"/>
          <p14:tracePt t="25762" x="1062038" y="1968500"/>
          <p14:tracePt t="25769" x="1065213" y="1965325"/>
          <p14:tracePt t="25777" x="1081088" y="1965325"/>
          <p14:tracePt t="25784" x="1092200" y="1965325"/>
          <p14:tracePt t="25791" x="1103313" y="1957388"/>
          <p14:tracePt t="25798" x="1119188" y="1946275"/>
          <p14:tracePt t="25805" x="1141413" y="1943100"/>
          <p14:tracePt t="25812" x="1157288" y="1943100"/>
          <p14:tracePt t="25819" x="1190625" y="1935163"/>
          <p14:tracePt t="25826" x="1212850" y="1935163"/>
          <p14:tracePt t="25834" x="1236663" y="1935163"/>
          <p14:tracePt t="25841" x="1266825" y="1935163"/>
          <p14:tracePt t="25849" x="1289050" y="1935163"/>
          <p14:tracePt t="25855" x="1319213" y="1935163"/>
          <p14:tracePt t="25863" x="1341438" y="1935163"/>
          <p14:tracePt t="25869" x="1371600" y="1935163"/>
          <p14:tracePt t="25877" x="1387475" y="1935163"/>
          <p14:tracePt t="25884" x="1401763" y="1935163"/>
          <p14:tracePt t="25891" x="1425575" y="1935163"/>
          <p14:tracePt t="25899" x="1439863" y="1935163"/>
          <p14:tracePt t="25905" x="1450975" y="1935163"/>
          <p14:tracePt t="25912" x="1463675" y="1938338"/>
          <p14:tracePt t="25919" x="1477963" y="1943100"/>
          <p14:tracePt t="25926" x="1489075" y="1954213"/>
          <p14:tracePt t="25934" x="1500188" y="1957388"/>
          <p14:tracePt t="25949" x="1519238" y="1973263"/>
          <p14:tracePt t="25955" x="1538288" y="1984375"/>
          <p14:tracePt t="25963" x="1549400" y="1995488"/>
          <p14:tracePt t="25969" x="1560513" y="2014538"/>
          <p14:tracePt t="25977" x="1568450" y="2025650"/>
          <p14:tracePt t="25984" x="1587500" y="2041525"/>
          <p14:tracePt t="25991" x="1598613" y="2066925"/>
          <p14:tracePt t="25999" x="1609725" y="2082800"/>
          <p14:tracePt t="26005" x="1617663" y="2101850"/>
          <p14:tracePt t="26012" x="1622425" y="2124075"/>
          <p14:tracePt t="26020" x="1628775" y="2138363"/>
          <p14:tracePt t="26027" x="1633538" y="2151063"/>
          <p14:tracePt t="26034" x="1644650" y="2162175"/>
          <p14:tracePt t="26041" x="1647825" y="2176463"/>
          <p14:tracePt t="26049" x="1655763" y="2187575"/>
          <p14:tracePt t="26055" x="1658938" y="2200275"/>
          <p14:tracePt t="26063" x="1663700" y="2206625"/>
          <p14:tracePt t="26070" x="1670050" y="2225675"/>
          <p14:tracePt t="26077" x="1674813" y="2247900"/>
          <p14:tracePt t="26084" x="1682750" y="2263775"/>
          <p14:tracePt t="26091" x="1685925" y="2282825"/>
          <p14:tracePt t="26099" x="1693863" y="2305050"/>
          <p14:tracePt t="26105" x="1693863" y="2320925"/>
          <p14:tracePt t="26112" x="1693863" y="2335213"/>
          <p14:tracePt t="26120" x="1693863" y="2357438"/>
          <p14:tracePt t="26127" x="1693863" y="2376488"/>
          <p14:tracePt t="26134" x="1693863" y="2384425"/>
          <p14:tracePt t="26141" x="1693863" y="2395538"/>
          <p14:tracePt t="26149" x="1693863" y="2411413"/>
          <p14:tracePt t="26156" x="1693863" y="2422525"/>
          <p14:tracePt t="26163" x="1693863" y="2425700"/>
          <p14:tracePt t="26170" x="1693863" y="2430463"/>
          <p14:tracePt t="26179" x="1693863" y="2433638"/>
          <p14:tracePt t="26186" x="1689100" y="2441575"/>
          <p14:tracePt t="26192" x="1682750" y="2460625"/>
          <p14:tracePt t="26201" x="1677988" y="2471738"/>
          <p14:tracePt t="26206" x="1670050" y="2479675"/>
          <p14:tracePt t="26215" x="1666875" y="2490788"/>
          <p14:tracePt t="26221" x="1663700" y="2505075"/>
          <p14:tracePt t="26228" x="1655763" y="2516188"/>
          <p14:tracePt t="26237" x="1652588" y="2528888"/>
          <p14:tracePt t="26242" x="1639888" y="2540000"/>
          <p14:tracePt t="26251" x="1628775" y="2543175"/>
          <p14:tracePt t="26256" x="1617663" y="2562225"/>
          <p14:tracePt t="26265" x="1606550" y="2565400"/>
          <p14:tracePt t="26271" x="1598613" y="2570163"/>
          <p14:tracePt t="26281" x="1579563" y="2578100"/>
          <p14:tracePt t="26287" x="1573213" y="2581275"/>
          <p14:tracePt t="26292" x="1554163" y="2589213"/>
          <p14:tracePt t="26301" x="1546225" y="2592388"/>
          <p14:tracePt t="26306" x="1519238" y="2600325"/>
          <p14:tracePt t="26315" x="1511300" y="2600325"/>
          <p14:tracePt t="26321" x="1497013" y="2600325"/>
          <p14:tracePt t="26329" x="1474788" y="2600325"/>
          <p14:tracePt t="26336" x="1455738" y="2600325"/>
          <p14:tracePt t="26342" x="1439863" y="2600325"/>
          <p14:tracePt t="26350" x="1417638" y="2595563"/>
          <p14:tracePt t="26356" x="1395413" y="2589213"/>
          <p14:tracePt t="26365" x="1368425" y="2578100"/>
          <p14:tracePt t="26371" x="1335088" y="2565400"/>
          <p14:tracePt t="26379" x="1308100" y="2543175"/>
          <p14:tracePt t="26386" x="1273175" y="2532063"/>
          <p14:tracePt t="26392" x="1247775" y="2516188"/>
          <p14:tracePt t="26401" x="1212850" y="2505075"/>
          <p14:tracePt t="26407" x="1198563" y="2493963"/>
          <p14:tracePt t="26414" x="1179513" y="2474913"/>
          <p14:tracePt t="26421" x="1152525" y="2455863"/>
          <p14:tracePt t="26428" x="1141413" y="2441575"/>
          <p14:tracePt t="26437" x="1130300" y="2414588"/>
          <p14:tracePt t="26443" x="1127125" y="2400300"/>
          <p14:tracePt t="26450" x="1119188" y="2376488"/>
          <p14:tracePt t="26456" x="1119188" y="2335213"/>
          <p14:tracePt t="26464" x="1130300" y="2282825"/>
          <p14:tracePt t="26470" x="1157288" y="2217738"/>
          <p14:tracePt t="26479" x="1193800" y="2143125"/>
          <p14:tracePt t="26485" x="1236663" y="2071688"/>
          <p14:tracePt t="26492" x="1285875" y="2003425"/>
          <p14:tracePt t="26500" x="1316038" y="1968500"/>
          <p14:tracePt t="26506" x="1352550" y="1930400"/>
          <p14:tracePt t="26514" x="1379538" y="1912938"/>
          <p14:tracePt t="26520" x="1395413" y="1900238"/>
          <p14:tracePt t="26528" x="1420813" y="1885950"/>
          <p14:tracePt t="26535" x="1436688" y="1882775"/>
          <p14:tracePt t="26542" x="1450975" y="1882775"/>
          <p14:tracePt t="26550" x="1470025" y="1882775"/>
          <p14:tracePt t="26556" x="1477963" y="1882775"/>
          <p14:tracePt t="26565" x="1489075" y="1882775"/>
          <p14:tracePt t="26570" x="1500188" y="1893888"/>
          <p14:tracePt t="26579" x="1504950" y="1897063"/>
          <p14:tracePt t="26585" x="1519238" y="1905000"/>
          <p14:tracePt t="26592" x="1524000" y="1908175"/>
          <p14:tracePt t="26600" x="1535113" y="1916113"/>
          <p14:tracePt t="26606" x="1538288" y="1927225"/>
          <p14:tracePt t="26614" x="1549400" y="1946275"/>
          <p14:tracePt t="26620" x="1560513" y="1962150"/>
          <p14:tracePt t="26628" x="1579563" y="1979613"/>
          <p14:tracePt t="26635" x="1590675" y="2003425"/>
          <p14:tracePt t="26642" x="1603375" y="2028825"/>
          <p14:tracePt t="26650" x="1614488" y="2044700"/>
          <p14:tracePt t="26656" x="1622425" y="2066925"/>
          <p14:tracePt t="26663" x="1633538" y="2085975"/>
          <p14:tracePt t="26671" x="1636713" y="2097088"/>
          <p14:tracePt t="26679" x="1639888" y="2105025"/>
          <p14:tracePt t="26685" x="1639888" y="2112963"/>
          <p14:tracePt t="26692" x="1639888" y="2120900"/>
          <p14:tracePt t="26700" x="1639888" y="2124075"/>
          <p14:tracePt t="26706" x="1639888" y="2127250"/>
          <p14:tracePt t="26714" x="1647825" y="2132013"/>
          <p14:tracePt t="26721" x="1647825" y="2135188"/>
          <p14:tracePt t="26729" x="1647825" y="2143125"/>
          <p14:tracePt t="26735" x="1647825" y="2146300"/>
          <p14:tracePt t="26742" x="1647825" y="2151063"/>
          <p14:tracePt t="26801" x="1644650" y="2151063"/>
          <p14:tracePt t="26809" x="1639888" y="2151063"/>
          <p14:tracePt t="26816" x="1636713" y="2151063"/>
          <p14:tracePt t="26824" x="1622425" y="2151063"/>
          <p14:tracePt t="26836" x="1609725" y="2143125"/>
          <p14:tracePt t="26840" x="1603375" y="2138363"/>
          <p14:tracePt t="26843" x="1568450" y="2124075"/>
          <p14:tracePt t="26851" x="1546225" y="2112963"/>
          <p14:tracePt t="26857" x="1500188" y="2089150"/>
          <p14:tracePt t="26865" x="1466850" y="2078038"/>
          <p14:tracePt t="26871" x="1414463" y="2071688"/>
          <p14:tracePt t="26882" x="1371600" y="2063750"/>
          <p14:tracePt t="26887" x="1330325" y="2055813"/>
          <p14:tracePt t="26893" x="1277938" y="2055813"/>
          <p14:tracePt t="26901" x="1236663" y="2055813"/>
          <p14:tracePt t="26907" x="1193800" y="2055813"/>
          <p14:tracePt t="26915" x="1163638" y="2055813"/>
          <p14:tracePt t="26921" x="1122363" y="2055813"/>
          <p14:tracePt t="26936" x="1062038" y="2055813"/>
          <p14:tracePt t="26943" x="1047750" y="2055813"/>
          <p14:tracePt t="26951" x="1035050" y="2055813"/>
          <p14:tracePt t="26957" x="1020763" y="2063750"/>
          <p14:tracePt t="26965" x="1009650" y="2063750"/>
          <p14:tracePt t="26971" x="1004888" y="2063750"/>
          <p14:tracePt t="26981" x="1001713" y="2066925"/>
          <p14:tracePt t="26986" x="998538" y="2071688"/>
          <p14:tracePt t="26993" x="990600" y="2074863"/>
          <p14:tracePt t="27001" x="990600" y="2078038"/>
          <p14:tracePt t="27007" x="990600" y="2089150"/>
          <p14:tracePt t="27014" x="990600" y="2093913"/>
          <p14:tracePt t="27043" x="990600" y="2097088"/>
          <p14:tracePt t="27051" x="990600" y="2108200"/>
          <p14:tracePt t="27057" x="990600" y="2116138"/>
          <p14:tracePt t="27066" x="993775" y="2127250"/>
          <p14:tracePt t="27071" x="993775" y="2151063"/>
          <p14:tracePt t="27081" x="993775" y="2165350"/>
          <p14:tracePt t="27086" x="993775" y="2181225"/>
          <p14:tracePt t="27093" x="993775" y="2200275"/>
          <p14:tracePt t="27101" x="993775" y="2206625"/>
          <p14:tracePt t="27107" x="993775" y="2217738"/>
          <p14:tracePt t="27115" x="990600" y="2225675"/>
          <p14:tracePt t="27122" x="985838" y="2236788"/>
          <p14:tracePt t="27131" x="974725" y="2255838"/>
          <p14:tracePt t="27137" x="971550" y="2263775"/>
          <p14:tracePt t="27143" x="963613" y="2282825"/>
          <p14:tracePt t="27152" x="960438" y="2305050"/>
          <p14:tracePt t="27158" x="944563" y="2332038"/>
          <p14:tracePt t="27166" x="933450" y="2354263"/>
          <p14:tracePt t="27172" x="914400" y="2392363"/>
          <p14:tracePt t="27181" x="900113" y="2414588"/>
          <p14:tracePt t="27186" x="892175" y="2449513"/>
          <p14:tracePt t="27193" x="889000" y="2471738"/>
          <p14:tracePt t="27202" x="881063" y="2493963"/>
          <p14:tracePt t="27208" x="876300" y="2505075"/>
          <p14:tracePt t="27216" x="873125" y="2516188"/>
          <p14:tracePt t="27222" x="865188" y="2524125"/>
          <p14:tracePt t="27231" x="858838" y="2532063"/>
          <p14:tracePt t="27236" x="850900" y="2535238"/>
          <p14:tracePt t="27243" x="846138" y="2540000"/>
          <p14:tracePt t="27252" x="842963" y="2547938"/>
          <p14:tracePt t="27258" x="839788" y="2554288"/>
          <p14:tracePt t="27266" x="835025" y="2559050"/>
          <p14:tracePt t="27272" x="831850" y="2562225"/>
          <p14:tracePt t="27282" x="823913" y="2562225"/>
          <p14:tracePt t="27288" x="820738" y="2562225"/>
          <p14:tracePt t="27293" x="812800" y="2562225"/>
          <p14:tracePt t="27308" x="809625" y="2562225"/>
          <p14:tracePt t="27322" x="804863" y="2562225"/>
          <p14:tracePt t="27386" x="804863" y="2565400"/>
          <p14:tracePt t="27444" x="809625" y="2570163"/>
          <p14:tracePt t="27451" x="815975" y="2573338"/>
          <p14:tracePt t="27458" x="827088" y="2581275"/>
          <p14:tracePt t="27467" x="839788" y="2584450"/>
          <p14:tracePt t="27472" x="842963" y="2595563"/>
          <p14:tracePt t="27483" x="846138" y="2600325"/>
          <p14:tracePt t="27488" x="854075" y="2603500"/>
          <p14:tracePt t="27494" x="858838" y="2608263"/>
          <p14:tracePt t="27503" x="865188" y="2614613"/>
          <p14:tracePt t="27508" x="869950" y="2619375"/>
          <p14:tracePt t="27516" x="873125" y="2622550"/>
          <p14:tracePt t="27522" x="881063" y="2627313"/>
          <p14:tracePt t="27532" x="884238" y="2633663"/>
          <p14:tracePt t="27537" x="884238" y="2644775"/>
          <p14:tracePt t="27544" x="884238" y="2649538"/>
          <p14:tracePt t="27552" x="889000" y="2652713"/>
          <p14:tracePt t="27558" x="892175" y="2657475"/>
          <p14:tracePt t="27566" x="892175" y="2663825"/>
          <p14:tracePt t="27572" x="895350" y="2668588"/>
          <p14:tracePt t="27582" x="900113" y="2671763"/>
          <p14:tracePt t="27587" x="911225" y="2674938"/>
          <p14:tracePt t="27593" x="914400" y="2679700"/>
          <p14:tracePt t="27601" x="914400" y="2690813"/>
          <p14:tracePt t="27608" x="919163" y="2693988"/>
          <p14:tracePt t="27616" x="922338" y="2698750"/>
          <p14:tracePt t="27622" x="922338" y="2701925"/>
          <p14:tracePt t="27630" x="922338" y="2706688"/>
          <p14:tracePt t="27636" x="922338" y="2709863"/>
          <p14:tracePt t="27644" x="922338" y="2717800"/>
          <p14:tracePt t="27651" x="922338" y="2720975"/>
          <p14:tracePt t="27658" x="922338" y="2724150"/>
          <p14:tracePt t="27666" x="922338" y="2732088"/>
          <p14:tracePt t="27672" x="922338" y="2736850"/>
          <p14:tracePt t="27687" x="922338" y="2740025"/>
          <p14:tracePt t="27694" x="922338" y="2747963"/>
          <p14:tracePt t="27810" x="922338" y="2751138"/>
          <p14:tracePt t="27833" x="922338" y="2754313"/>
          <p14:tracePt t="27860" x="922338" y="2759075"/>
          <p14:tracePt t="27982" x="922338" y="2762250"/>
          <p14:tracePt t="28081" x="922338" y="2767013"/>
          <p14:tracePt t="28117" x="922338" y="2778125"/>
          <p14:tracePt t="28133" x="922338" y="2781300"/>
          <p14:tracePt t="28169" x="922338" y="2786063"/>
          <p14:tracePt t="28275" x="922338" y="2789238"/>
          <p14:tracePt t="28539" x="922338" y="2792413"/>
          <p14:tracePt t="28561" x="922338" y="2797175"/>
          <p14:tracePt t="29781" x="0" y="0"/>
        </p14:tracePtLst>
        <p14:tracePtLst>
          <p14:tracePt t="48999" x="7246938" y="1795463"/>
          <p14:tracePt t="49758" x="7253288" y="1795463"/>
          <p14:tracePt t="49765" x="7265988" y="1795463"/>
          <p14:tracePt t="49773" x="7280275" y="1795463"/>
          <p14:tracePt t="49779" x="7302500" y="1795463"/>
          <p14:tracePt t="49787" x="7318375" y="1795463"/>
          <p14:tracePt t="49793" x="7337425" y="1795463"/>
          <p14:tracePt t="49800" x="7367588" y="1795463"/>
          <p14:tracePt t="49808" x="7389813" y="1795463"/>
          <p14:tracePt t="49815" x="7419975" y="1803400"/>
          <p14:tracePt t="49822" x="7442200" y="1803400"/>
          <p14:tracePt t="49829" x="7473950" y="1803400"/>
          <p14:tracePt t="49836" x="7496175" y="1803400"/>
          <p14:tracePt t="49843" x="7518400" y="1803400"/>
          <p14:tracePt t="49850" x="7540625" y="1803400"/>
          <p14:tracePt t="49858" x="7556500" y="1803400"/>
          <p14:tracePt t="49865" x="7567613" y="1803400"/>
          <p14:tracePt t="49872" x="7583488" y="1803400"/>
          <p14:tracePt t="49879" x="7589838" y="1803400"/>
          <p14:tracePt t="49886" x="7600950" y="1803400"/>
          <p14:tracePt t="49893" x="7613650" y="1803400"/>
          <p14:tracePt t="49900" x="7620000" y="1803400"/>
          <p14:tracePt t="49908" x="7632700" y="1803400"/>
          <p14:tracePt t="49915" x="7639050" y="1803400"/>
          <p14:tracePt t="49922" x="7643813" y="1803400"/>
          <p14:tracePt t="49929" x="7654925" y="1803400"/>
          <p14:tracePt t="49936" x="7662863" y="1803400"/>
          <p14:tracePt t="49943" x="7680325" y="1803400"/>
          <p14:tracePt t="49951" x="7688263" y="1803400"/>
          <p14:tracePt t="49963" x="7699375" y="1803400"/>
          <p14:tracePt t="49965" x="7707313" y="1803400"/>
          <p14:tracePt t="49974" x="7718425" y="1803400"/>
          <p14:tracePt t="49980" x="7742238" y="1803400"/>
          <p14:tracePt t="49987" x="7748588" y="1803400"/>
          <p14:tracePt t="49994" x="7767638" y="1803400"/>
          <p14:tracePt t="50001" x="7775575" y="1803400"/>
          <p14:tracePt t="50009" x="7797800" y="1803400"/>
          <p14:tracePt t="50015" x="7808913" y="1803400"/>
          <p14:tracePt t="50024" x="7824788" y="1803400"/>
          <p14:tracePt t="50030" x="7847013" y="1803400"/>
          <p14:tracePt t="50038" x="7862888" y="1803400"/>
          <p14:tracePt t="50044" x="7885113" y="1806575"/>
          <p14:tracePt t="50052" x="7920038" y="1814513"/>
          <p14:tracePt t="50059" x="7942263" y="1814513"/>
          <p14:tracePt t="50066" x="7980363" y="1820863"/>
          <p14:tracePt t="50074" x="8013700" y="1828800"/>
          <p14:tracePt t="50080" x="8054975" y="1833563"/>
          <p14:tracePt t="50088" x="8078788" y="1833563"/>
          <p14:tracePt t="50094" x="8108950" y="1833563"/>
          <p14:tracePt t="50101" x="8131175" y="1833563"/>
          <p14:tracePt t="50109" x="8161338" y="1833563"/>
          <p14:tracePt t="50116" x="8183563" y="1833563"/>
          <p14:tracePt t="50124" x="8213725" y="1833563"/>
          <p14:tracePt t="50130" x="8237538" y="1833563"/>
          <p14:tracePt t="50138" x="8259763" y="1833563"/>
          <p14:tracePt t="50144" x="8289925" y="1833563"/>
          <p14:tracePt t="50151" x="8304213" y="1833563"/>
          <p14:tracePt t="50159" x="8334375" y="1833563"/>
          <p14:tracePt t="50166" x="8353425" y="1833563"/>
          <p14:tracePt t="50174" x="8377238" y="1833563"/>
          <p14:tracePt t="50180" x="8399463" y="1833563"/>
          <p14:tracePt t="50188" x="8413750" y="1833563"/>
          <p14:tracePt t="50194" x="8429625" y="1833563"/>
          <p14:tracePt t="50201" x="8443913" y="1833563"/>
          <p14:tracePt t="50209" x="8456613" y="1833563"/>
          <p14:tracePt t="50215" x="8467725" y="1833563"/>
          <p14:tracePt t="50223" x="8475663" y="1833563"/>
          <p14:tracePt t="50230" x="8489950" y="1833563"/>
          <p14:tracePt t="50237" x="8501063" y="1833563"/>
          <p14:tracePt t="50244" x="8509000" y="1833563"/>
          <p14:tracePt t="50251" x="8528050" y="1833563"/>
          <p14:tracePt t="50258" x="8542338" y="1833563"/>
          <p14:tracePt t="50265" x="8558213" y="1833563"/>
          <p14:tracePt t="50273" x="8577263" y="1833563"/>
          <p14:tracePt t="50280" x="8585200" y="1833563"/>
          <p14:tracePt t="50287" x="8599488" y="1833563"/>
          <p14:tracePt t="50293" x="8610600" y="1833563"/>
          <p14:tracePt t="50301" x="8621713" y="1833563"/>
          <p14:tracePt t="50308" x="8629650" y="1833563"/>
          <p14:tracePt t="50315" x="8634413" y="1833563"/>
          <p14:tracePt t="50323" x="8645525" y="1833563"/>
          <p14:tracePt t="50329" x="8648700" y="1833563"/>
          <p14:tracePt t="50337" x="8651875" y="1833563"/>
          <p14:tracePt t="50344" x="8656638" y="1833563"/>
          <p14:tracePt t="50351" x="8659813" y="1833563"/>
          <p14:tracePt t="50422" x="8664575" y="1833563"/>
          <p14:tracePt t="50481" x="8667750" y="1833563"/>
          <p14:tracePt t="50489" x="8675688" y="1833563"/>
          <p14:tracePt t="50505" x="8678863" y="1833563"/>
          <p14:tracePt t="52572" x="8618538" y="1833563"/>
          <p14:tracePt t="52578" x="8528050" y="1828800"/>
          <p14:tracePt t="52585" x="8437563" y="1820863"/>
          <p14:tracePt t="52592" x="8358188" y="1814513"/>
          <p14:tracePt t="52598" x="8274050" y="1798638"/>
          <p14:tracePt t="52607" x="8202613" y="1779588"/>
          <p14:tracePt t="52612" x="8120063" y="1757363"/>
          <p14:tracePt t="52623" x="8059738" y="1741488"/>
          <p14:tracePt t="52627" x="7983538" y="1724025"/>
          <p14:tracePt t="52634" x="7915275" y="1716088"/>
          <p14:tracePt t="52643" x="7843838" y="1708150"/>
          <p14:tracePt t="52648" x="7772400" y="1700213"/>
          <p14:tracePt t="52657" x="7699375" y="1693863"/>
          <p14:tracePt t="52662" x="7627938" y="1677988"/>
          <p14:tracePt t="52672" x="7575550" y="1670050"/>
          <p14:tracePt t="52677" x="7526338" y="1670050"/>
          <p14:tracePt t="52684" x="7473950" y="1662113"/>
          <p14:tracePt t="52693" x="7431088" y="1662113"/>
          <p14:tracePt t="52698" x="7389813" y="1662113"/>
          <p14:tracePt t="52706" x="7348538" y="1662113"/>
          <p14:tracePt t="52713" x="7318375" y="1662113"/>
          <p14:tracePt t="52722" x="7277100" y="1662113"/>
          <p14:tracePt t="52727" x="7246938" y="1662113"/>
          <p14:tracePt t="52734" x="7204075" y="1662113"/>
          <p14:tracePt t="52741" x="7181850" y="1662113"/>
          <p14:tracePt t="52748" x="7151688" y="1662113"/>
          <p14:tracePt t="52755" x="7129463" y="1662113"/>
          <p14:tracePt t="52762" x="7099300" y="1662113"/>
          <p14:tracePt t="52770" x="7077075" y="1662113"/>
          <p14:tracePt t="52776" x="7053263" y="1662113"/>
          <p14:tracePt t="52784" x="7023100" y="1662113"/>
          <p14:tracePt t="52792" x="6989763" y="1662113"/>
          <p14:tracePt t="52798" x="6948488" y="1670050"/>
          <p14:tracePt t="52806" x="6924675" y="1685925"/>
          <p14:tracePt t="52812" x="6880225" y="1693863"/>
          <p14:tracePt t="52821" x="6856413" y="1697038"/>
          <p14:tracePt t="52827" x="6826250" y="1704975"/>
          <p14:tracePt t="52834" x="6800850" y="1708150"/>
          <p14:tracePt t="52842" x="6757988" y="1716088"/>
          <p14:tracePt t="52848" x="6727825" y="1724025"/>
          <p14:tracePt t="52855" x="6694488" y="1730375"/>
          <p14:tracePt t="52862" x="6661150" y="1735138"/>
          <p14:tracePt t="52871" x="6618288" y="1749425"/>
          <p14:tracePt t="52877" x="6584950" y="1757363"/>
          <p14:tracePt t="52884" x="6543675" y="1765300"/>
          <p14:tracePt t="52892" x="6497638" y="1773238"/>
          <p14:tracePt t="52898" x="6456363" y="1779588"/>
          <p14:tracePt t="52906" x="6407150" y="1787525"/>
          <p14:tracePt t="52912" x="6343650" y="1803400"/>
          <p14:tracePt t="52921" x="6289675" y="1817688"/>
          <p14:tracePt t="52927" x="6226175" y="1833563"/>
          <p14:tracePt t="52934" x="6165850" y="1847850"/>
          <p14:tracePt t="52955" x="6048375" y="1878013"/>
          <p14:tracePt t="52957" x="5983288" y="1912938"/>
          <p14:tracePt t="52962" x="5922963" y="1927225"/>
          <p14:tracePt t="52971" x="5859463" y="1943100"/>
          <p14:tracePt t="52977" x="5794375" y="1973263"/>
          <p14:tracePt t="52984" x="5741988" y="1987550"/>
          <p14:tracePt t="52992" x="5689600" y="2014538"/>
          <p14:tracePt t="52998" x="5662613" y="2025650"/>
          <p14:tracePt t="53006" x="5640388" y="2028825"/>
          <p14:tracePt t="53012" x="5629275" y="2036763"/>
          <p14:tracePt t="53021" x="5616575" y="2047875"/>
          <p14:tracePt t="53651" x="5602288" y="2044700"/>
          <p14:tracePt t="53658" x="5583238" y="2041525"/>
          <p14:tracePt t="53666" x="5561013" y="2033588"/>
          <p14:tracePt t="53675" x="5553075" y="2028825"/>
          <p14:tracePt t="53681" x="5541963" y="2028825"/>
          <p14:tracePt t="53688" x="5534025" y="2028825"/>
          <p14:tracePt t="53695" x="5522913" y="2028825"/>
          <p14:tracePt t="53701" x="5507038" y="2028825"/>
          <p14:tracePt t="53710" x="5495925" y="2028825"/>
          <p14:tracePt t="53714" x="5487988" y="2028825"/>
          <p14:tracePt t="53722" x="5476875" y="2028825"/>
          <p14:tracePt t="53728" x="5462588" y="2028825"/>
          <p14:tracePt t="53735" x="5451475" y="2028825"/>
          <p14:tracePt t="53745" x="5446713" y="2028825"/>
          <p14:tracePt t="53750" x="5443538" y="2028825"/>
          <p14:tracePt t="53759" x="5438775" y="2028825"/>
          <p14:tracePt t="53764" x="5435600" y="2028825"/>
          <p14:tracePt t="53772" x="5427663" y="2033588"/>
          <p14:tracePt t="53779" x="5424488" y="2036763"/>
          <p14:tracePt t="53786" x="5416550" y="2044700"/>
          <p14:tracePt t="53794" x="5413375" y="2047875"/>
          <p14:tracePt t="53800" x="5408613" y="2047875"/>
          <p14:tracePt t="53809" x="5402263" y="2052638"/>
          <p14:tracePt t="53814" x="5397500" y="2052638"/>
          <p14:tracePt t="53822" x="5394325" y="2055813"/>
          <p14:tracePt t="53829" x="5391150" y="2055813"/>
          <p14:tracePt t="53844" x="5391150" y="2058988"/>
          <p14:tracePt t="53860" x="5391150" y="2063750"/>
          <p14:tracePt t="53864" x="5391150" y="2066925"/>
          <p14:tracePt t="53873" x="5391150" y="2071688"/>
          <p14:tracePt t="53878" x="5391150" y="2078038"/>
          <p14:tracePt t="53893" x="5391150" y="2085975"/>
          <p14:tracePt t="53899" x="5391150" y="2089150"/>
          <p14:tracePt t="53907" x="5391150" y="2093913"/>
          <p14:tracePt t="53913" x="5391150" y="2097088"/>
          <p14:tracePt t="53921" x="5386388" y="2105025"/>
          <p14:tracePt t="53928" x="5383213" y="2108200"/>
          <p14:tracePt t="53935" x="5383213" y="2112963"/>
          <p14:tracePt t="53958" x="5372100" y="2132013"/>
          <p14:tracePt t="53964" x="5367338" y="2135188"/>
          <p14:tracePt t="53971" x="5364163" y="2138363"/>
          <p14:tracePt t="53978" x="5364163" y="2143125"/>
          <p14:tracePt t="53985" x="5364163" y="2146300"/>
          <p14:tracePt t="53993" x="5364163" y="2151063"/>
          <p14:tracePt t="53999" x="5364163" y="2157413"/>
          <p14:tracePt t="54007" x="5359400" y="2162175"/>
          <p14:tracePt t="54014" x="5356225" y="2165350"/>
          <p14:tracePt t="54021" x="5356225" y="2181225"/>
          <p14:tracePt t="54028" x="5356225" y="2187575"/>
          <p14:tracePt t="54035" x="5348288" y="2200275"/>
          <p14:tracePt t="54043" x="5348288" y="2211388"/>
          <p14:tracePt t="54049" x="5348288" y="2225675"/>
          <p14:tracePt t="54059" x="5348288" y="2233613"/>
          <p14:tracePt t="54064" x="5348288" y="2244725"/>
          <p14:tracePt t="54071" x="5348288" y="2247900"/>
          <p14:tracePt t="54078" x="5348288" y="2252663"/>
          <p14:tracePt t="54085" x="5348288" y="2255838"/>
          <p14:tracePt t="54093" x="5348288" y="2263775"/>
          <p14:tracePt t="54100" x="5348288" y="2266950"/>
          <p14:tracePt t="54109" x="5348288" y="2274888"/>
          <p14:tracePt t="54115" x="5348288" y="2279650"/>
          <p14:tracePt t="54123" x="5348288" y="2290763"/>
          <p14:tracePt t="54129" x="5348288" y="2293938"/>
          <p14:tracePt t="54135" x="5348288" y="2301875"/>
          <p14:tracePt t="54144" x="5348288" y="2312988"/>
          <p14:tracePt t="54149" x="5348288" y="2316163"/>
          <p14:tracePt t="54158" x="5348288" y="2324100"/>
          <p14:tracePt t="54164" x="5348288" y="2335213"/>
          <p14:tracePt t="54171" x="5348288" y="2339975"/>
          <p14:tracePt t="54178" x="5348288" y="2343150"/>
          <p14:tracePt t="54185" x="5348288" y="2346325"/>
          <p14:tracePt t="54193" x="5348288" y="2351088"/>
          <p14:tracePt t="54199" x="5348288" y="2357438"/>
          <p14:tracePt t="54208" x="5348288" y="2362200"/>
          <p14:tracePt t="54214" x="5348288" y="2370138"/>
          <p14:tracePt t="54221" x="5348288" y="2373313"/>
          <p14:tracePt t="54228" x="5348288" y="2376488"/>
          <p14:tracePt t="54235" x="5348288" y="2384425"/>
          <p14:tracePt t="54243" x="5348288" y="2392363"/>
          <p14:tracePt t="54250" x="5348288" y="2395538"/>
          <p14:tracePt t="54259" x="5348288" y="2406650"/>
          <p14:tracePt t="54264" x="5348288" y="2422525"/>
          <p14:tracePt t="54272" x="5348288" y="2425700"/>
          <p14:tracePt t="54279" x="5348288" y="2430463"/>
          <p14:tracePt t="54287" x="5348288" y="2433638"/>
          <p14:tracePt t="54294" x="5348288" y="2444750"/>
          <p14:tracePt t="54300" x="5348288" y="2449513"/>
          <p14:tracePt t="54308" x="5356225" y="2452688"/>
          <p14:tracePt t="54314" x="5356225" y="2460625"/>
          <p14:tracePt t="54322" x="5359400" y="2463800"/>
          <p14:tracePt t="54329" x="5364163" y="2471738"/>
          <p14:tracePt t="54337" x="5367338" y="2474913"/>
          <p14:tracePt t="54344" x="5378450" y="2479675"/>
          <p14:tracePt t="54350" x="5383213" y="2482850"/>
          <p14:tracePt t="54360" x="5391150" y="2493963"/>
          <p14:tracePt t="54365" x="5402263" y="2509838"/>
          <p14:tracePt t="54372" x="5413375" y="2520950"/>
          <p14:tracePt t="54379" x="5432425" y="2532063"/>
          <p14:tracePt t="54387" x="5446713" y="2543175"/>
          <p14:tracePt t="54394" x="5465763" y="2554288"/>
          <p14:tracePt t="54401" x="5476875" y="2570163"/>
          <p14:tracePt t="54409" x="5492750" y="2581275"/>
          <p14:tracePt t="54414" x="5503863" y="2592388"/>
          <p14:tracePt t="54422" x="5507038" y="2595563"/>
          <p14:tracePt t="54429" x="5511800" y="2603500"/>
          <p14:tracePt t="54437" x="5514975" y="2608263"/>
          <p14:tracePt t="54445" x="5522913" y="2614613"/>
          <p14:tracePt t="54451" x="5526088" y="2619375"/>
          <p14:tracePt t="54461" x="5534025" y="2627313"/>
          <p14:tracePt t="54465" x="5537200" y="2630488"/>
          <p14:tracePt t="54472" x="5549900" y="2630488"/>
          <p14:tracePt t="54479" x="5556250" y="2633663"/>
          <p14:tracePt t="54487" x="5567363" y="2633663"/>
          <p14:tracePt t="54494" x="5591175" y="2641600"/>
          <p14:tracePt t="54500" x="5605463" y="2641600"/>
          <p14:tracePt t="54509" x="5624513" y="2644775"/>
          <p14:tracePt t="54514" x="5640388" y="2644775"/>
          <p14:tracePt t="54522" x="5654675" y="2652713"/>
          <p14:tracePt t="54529" x="5673725" y="2652713"/>
          <p14:tracePt t="54539" x="5695950" y="2657475"/>
          <p14:tracePt t="54544" x="5711825" y="2657475"/>
          <p14:tracePt t="54551" x="5726113" y="2657475"/>
          <p14:tracePt t="54559" x="5749925" y="2657475"/>
          <p14:tracePt t="54565" x="5772150" y="2657475"/>
          <p14:tracePt t="54573" x="5802313" y="2657475"/>
          <p14:tracePt t="54579" x="5835650" y="2657475"/>
          <p14:tracePt t="54588" x="5873750" y="2657475"/>
          <p14:tracePt t="54594" x="5915025" y="2657475"/>
          <p14:tracePt t="54601" x="5957888" y="2657475"/>
          <p14:tracePt t="54609" x="6010275" y="2652713"/>
          <p14:tracePt t="54615" x="6051550" y="2652713"/>
          <p14:tracePt t="54622" x="6092825" y="2644775"/>
          <p14:tracePt t="54629" x="6127750" y="2641600"/>
          <p14:tracePt t="54639" x="6169025" y="2633663"/>
          <p14:tracePt t="54644" x="6191250" y="2627313"/>
          <p14:tracePt t="54651" x="6221413" y="2627313"/>
          <p14:tracePt t="54660" x="6240463" y="2622550"/>
          <p14:tracePt t="54665" x="6256338" y="2614613"/>
          <p14:tracePt t="54673" x="6278563" y="2611438"/>
          <p14:tracePt t="54679" x="6297613" y="2600325"/>
          <p14:tracePt t="54687" x="6313488" y="2592388"/>
          <p14:tracePt t="54695" x="6335713" y="2589213"/>
          <p14:tracePt t="54701" x="6346825" y="2589213"/>
          <p14:tracePt t="54709" x="6354763" y="2589213"/>
          <p14:tracePt t="54715" x="6365875" y="2589213"/>
          <p14:tracePt t="54722" x="6380163" y="2589213"/>
          <p14:tracePt t="54730" x="6384925" y="2589213"/>
          <p14:tracePt t="54739" x="6388100" y="2589213"/>
          <p14:tracePt t="54745" x="6396038" y="2589213"/>
          <p14:tracePt t="54751" x="6399213" y="2589213"/>
          <p14:tracePt t="54760" x="6403975" y="2589213"/>
          <p14:tracePt t="54765" x="6407150" y="2589213"/>
          <p14:tracePt t="54773" x="6410325" y="2584450"/>
          <p14:tracePt t="54779" x="6426200" y="2578100"/>
          <p14:tracePt t="54788" x="6437313" y="2573338"/>
          <p14:tracePt t="54794" x="6453188" y="2565400"/>
          <p14:tracePt t="54801" x="6464300" y="2562225"/>
          <p14:tracePt t="54810" x="6478588" y="2559050"/>
          <p14:tracePt t="54815" x="6489700" y="2559050"/>
          <p14:tracePt t="54823" x="6497638" y="2559050"/>
          <p14:tracePt t="54830" x="6505575" y="2559050"/>
          <p14:tracePt t="54839" x="6508750" y="2559050"/>
          <p14:tracePt t="54845" x="6513513" y="2559050"/>
          <p14:tracePt t="54851" x="6516688" y="2559050"/>
          <p14:tracePt t="54860" x="6524625" y="2559050"/>
          <p14:tracePt t="54880" x="6524625" y="2547938"/>
          <p14:tracePt t="54889" x="6524625" y="2543175"/>
          <p14:tracePt t="54894" x="6524625" y="2540000"/>
          <p14:tracePt t="54901" x="6524625" y="2535238"/>
          <p14:tracePt t="54909" x="6524625" y="2528888"/>
          <p14:tracePt t="54915" x="6524625" y="2524125"/>
          <p14:tracePt t="54923" x="6524625" y="2520950"/>
          <p14:tracePt t="54947" x="6524625" y="2505075"/>
          <p14:tracePt t="54951" x="6524625" y="2498725"/>
          <p14:tracePt t="54965" x="6524625" y="2493963"/>
          <p14:tracePt t="54973" x="6524625" y="2490788"/>
          <p14:tracePt t="54980" x="6524625" y="2486025"/>
          <p14:tracePt t="54989" x="6524625" y="2482850"/>
          <p14:tracePt t="54994" x="6532563" y="2468563"/>
          <p14:tracePt t="55001" x="6535738" y="2444750"/>
          <p14:tracePt t="55009" x="6535738" y="2433638"/>
          <p14:tracePt t="55016" x="6535738" y="2425700"/>
          <p14:tracePt t="55023" x="6535738" y="2414588"/>
          <p14:tracePt t="55030" x="6535738" y="2406650"/>
          <p14:tracePt t="55039" x="6535738" y="2400300"/>
          <p14:tracePt t="55045" x="6535738" y="2395538"/>
          <p14:tracePt t="55051" x="6535738" y="2392363"/>
          <p14:tracePt t="55059" x="6535738" y="2389188"/>
          <p14:tracePt t="55065" x="6535738" y="2384425"/>
          <p14:tracePt t="55073" x="6535738" y="2381250"/>
          <p14:tracePt t="55080" x="6535738" y="2376488"/>
          <p14:tracePt t="55089" x="6535738" y="2370138"/>
          <p14:tracePt t="55094" x="6535738" y="2362200"/>
          <p14:tracePt t="55101" x="6535738" y="2357438"/>
          <p14:tracePt t="55109" x="6535738" y="2343150"/>
          <p14:tracePt t="55116" x="6535738" y="2327275"/>
          <p14:tracePt t="55123" x="6527800" y="2305050"/>
          <p14:tracePt t="55130" x="6516688" y="2286000"/>
          <p14:tracePt t="55139" x="6513513" y="2271713"/>
          <p14:tracePt t="55145" x="6505575" y="2247900"/>
          <p14:tracePt t="55151" x="6502400" y="2236788"/>
          <p14:tracePt t="55161" x="6489700" y="2225675"/>
          <p14:tracePt t="55166" x="6478588" y="2222500"/>
          <p14:tracePt t="55174" x="6464300" y="2214563"/>
          <p14:tracePt t="55180" x="6453188" y="2211388"/>
          <p14:tracePt t="55189" x="6437313" y="2203450"/>
          <p14:tracePt t="55195" x="6418263" y="2200275"/>
          <p14:tracePt t="55201" x="6403975" y="2187575"/>
          <p14:tracePt t="55210" x="6392863" y="2181225"/>
          <p14:tracePt t="55216" x="6384925" y="2181225"/>
          <p14:tracePt t="55223" x="6373813" y="2181225"/>
          <p14:tracePt t="55231" x="6357938" y="2181225"/>
          <p14:tracePt t="55239" x="6346825" y="2181225"/>
          <p14:tracePt t="55245" x="6343650" y="2181225"/>
          <p14:tracePt t="55251" x="6338888" y="2181225"/>
          <p14:tracePt t="55260" x="6335713" y="2181225"/>
          <p14:tracePt t="55266" x="6330950" y="2181225"/>
          <p14:tracePt t="55274" x="6327775" y="2184400"/>
          <p14:tracePt t="55280" x="6313488" y="2192338"/>
          <p14:tracePt t="55289" x="6300788" y="2200275"/>
          <p14:tracePt t="55295" x="6289675" y="2203450"/>
          <p14:tracePt t="55302" x="6278563" y="2206625"/>
          <p14:tracePt t="55311" x="6270625" y="2217738"/>
          <p14:tracePt t="55316" x="6251575" y="2230438"/>
          <p14:tracePt t="55324" x="6240463" y="2241550"/>
          <p14:tracePt t="55330" x="6237288" y="2255838"/>
          <p14:tracePt t="55338" x="6229350" y="2266950"/>
          <p14:tracePt t="55344" x="6218238" y="2279650"/>
          <p14:tracePt t="55351" x="6202363" y="2297113"/>
          <p14:tracePt t="55359" x="6188075" y="2332038"/>
          <p14:tracePt t="55365" x="6176963" y="2354263"/>
          <p14:tracePt t="55374" x="6169025" y="2395538"/>
          <p14:tracePt t="55380" x="6161088" y="2430463"/>
          <p14:tracePt t="55388" x="6157913" y="2471738"/>
          <p14:tracePt t="55394" x="6149975" y="2505075"/>
          <p14:tracePt t="55401" x="6142038" y="2540000"/>
          <p14:tracePt t="55409" x="6130925" y="2562225"/>
          <p14:tracePt t="55416" x="6122988" y="2595563"/>
          <p14:tracePt t="55424" x="6116638" y="2619375"/>
          <p14:tracePt t="55430" x="6111875" y="2641600"/>
          <p14:tracePt t="55438" x="6111875" y="2660650"/>
          <p14:tracePt t="55444" x="6111875" y="2674938"/>
          <p14:tracePt t="55451" x="6111875" y="2682875"/>
          <p14:tracePt t="55459" x="6111875" y="2701925"/>
          <p14:tracePt t="55466" x="6111875" y="2709863"/>
          <p14:tracePt t="55473" x="6111875" y="2720975"/>
          <p14:tracePt t="55480" x="6111875" y="2728913"/>
          <p14:tracePt t="55488" x="6111875" y="2740025"/>
          <p14:tracePt t="55494" x="6111875" y="2762250"/>
          <p14:tracePt t="55501" x="6111875" y="2770188"/>
          <p14:tracePt t="55509" x="6111875" y="2781300"/>
          <p14:tracePt t="55516" x="6111875" y="2792413"/>
          <p14:tracePt t="55523" x="6111875" y="2808288"/>
          <p14:tracePt t="55531" x="6119813" y="2819400"/>
          <p14:tracePt t="55538" x="6122988" y="2827338"/>
          <p14:tracePt t="55544" x="6122988" y="2838450"/>
          <p14:tracePt t="55552" x="6135688" y="2849563"/>
          <p14:tracePt t="55559" x="6138863" y="2863850"/>
          <p14:tracePt t="55566" x="6146800" y="2876550"/>
          <p14:tracePt t="55575" x="6149975" y="2887663"/>
          <p14:tracePt t="55581" x="6157913" y="2895600"/>
          <p14:tracePt t="55590" x="6161088" y="2913063"/>
          <p14:tracePt t="55595" x="6165850" y="2925763"/>
          <p14:tracePt t="55602" x="6172200" y="2932113"/>
          <p14:tracePt t="55612" x="6176963" y="2943225"/>
          <p14:tracePt t="55617" x="6196013" y="2955925"/>
          <p14:tracePt t="55625" x="6202363" y="2967038"/>
          <p14:tracePt t="55631" x="6215063" y="2978150"/>
          <p14:tracePt t="55640" x="6226175" y="2981325"/>
          <p14:tracePt t="55645" x="6229350" y="2986088"/>
          <p14:tracePt t="55653" x="6245225" y="2992438"/>
          <p14:tracePt t="55662" x="6256338" y="2997200"/>
          <p14:tracePt t="55666" x="6259513" y="3000375"/>
          <p14:tracePt t="55674" x="6267450" y="3005138"/>
          <p14:tracePt t="55681" x="6278563" y="3016250"/>
          <p14:tracePt t="55690" x="6297613" y="3022600"/>
          <p14:tracePt t="55695" x="6300788" y="3027363"/>
          <p14:tracePt t="55702" x="6308725" y="3030538"/>
          <p14:tracePt t="55712" x="6319838" y="3030538"/>
          <p14:tracePt t="55717" x="6324600" y="3035300"/>
          <p14:tracePt t="55724" x="6327775" y="3035300"/>
          <p14:tracePt t="55731" x="6330950" y="3035300"/>
          <p14:tracePt t="55740" x="6343650" y="3035300"/>
          <p14:tracePt t="55746" x="6346825" y="3035300"/>
          <p14:tracePt t="55752" x="6350000" y="3035300"/>
          <p14:tracePt t="55760" x="6354763" y="3035300"/>
          <p14:tracePt t="55767" x="6357938" y="3035300"/>
          <p14:tracePt t="55775" x="6361113" y="3035300"/>
          <p14:tracePt t="55781" x="6369050" y="3035300"/>
          <p14:tracePt t="55790" x="6373813" y="3035300"/>
          <p14:tracePt t="55796" x="6376988" y="3035300"/>
          <p14:tracePt t="55803" x="6384925" y="3035300"/>
          <p14:tracePt t="55811" x="6388100" y="3030538"/>
          <p14:tracePt t="55817" x="6396038" y="3027363"/>
          <p14:tracePt t="55826" x="6399213" y="3019425"/>
          <p14:tracePt t="55832" x="6403975" y="3011488"/>
          <p14:tracePt t="55840" x="6407150" y="3008313"/>
          <p14:tracePt t="55846" x="6410325" y="3005138"/>
          <p14:tracePt t="55853" x="6415088" y="3000375"/>
          <p14:tracePt t="55862" x="6423025" y="2992438"/>
          <p14:tracePt t="55867" x="6423025" y="2989263"/>
          <p14:tracePt t="55875" x="6423025" y="2986088"/>
          <p14:tracePt t="55881" x="6429375" y="2981325"/>
          <p14:tracePt t="55890" x="6434138" y="2962275"/>
          <p14:tracePt t="55896" x="6440488" y="2955925"/>
          <p14:tracePt t="55903" x="6445250" y="2943225"/>
          <p14:tracePt t="55911" x="6453188" y="2932113"/>
          <p14:tracePt t="55917" x="6456363" y="2925763"/>
          <p14:tracePt t="55925" x="6459538" y="2906713"/>
          <p14:tracePt t="55932" x="6467475" y="2890838"/>
          <p14:tracePt t="55944" x="6472238" y="2879725"/>
          <p14:tracePt t="55947" x="6472238" y="2868613"/>
          <p14:tracePt t="55952" x="6472238" y="2852738"/>
          <p14:tracePt t="55960" x="6472238" y="2849563"/>
          <p14:tracePt t="55966" x="6472238" y="2841625"/>
          <p14:tracePt t="55974" x="6483350" y="2833688"/>
          <p14:tracePt t="55981" x="6486525" y="2827338"/>
          <p14:tracePt t="55988" x="6494463" y="2800350"/>
          <p14:tracePt t="55995" x="6497638" y="2786063"/>
          <p14:tracePt t="56002" x="6497638" y="2770188"/>
          <p14:tracePt t="56010" x="6505575" y="2747963"/>
          <p14:tracePt t="56017" x="6508750" y="2728913"/>
          <p14:tracePt t="56025" x="6508750" y="2720975"/>
          <p14:tracePt t="56031" x="6516688" y="2709863"/>
          <p14:tracePt t="56039" x="6516688" y="2698750"/>
          <p14:tracePt t="56045" x="6516688" y="2690813"/>
          <p14:tracePt t="56053" x="6516688" y="2687638"/>
          <p14:tracePt t="56060" x="6516688" y="2682875"/>
          <p14:tracePt t="56066" x="6516688" y="2674938"/>
          <p14:tracePt t="56074" x="6516688" y="2671763"/>
          <p14:tracePt t="56081" x="6516688" y="2663825"/>
          <p14:tracePt t="56089" x="6516688" y="2641600"/>
          <p14:tracePt t="56095" x="6516688" y="2627313"/>
          <p14:tracePt t="56102" x="6516688" y="2608263"/>
          <p14:tracePt t="56110" x="6516688" y="2578100"/>
          <p14:tracePt t="56117" x="6516688" y="2554288"/>
          <p14:tracePt t="56124" x="6516688" y="2524125"/>
          <p14:tracePt t="56131" x="6516688" y="2509838"/>
          <p14:tracePt t="56138" x="6516688" y="2501900"/>
          <p14:tracePt t="56145" x="6516688" y="2490788"/>
          <p14:tracePt t="56153" x="6516688" y="2486025"/>
          <p14:tracePt t="56160" x="6516688" y="2474913"/>
          <p14:tracePt t="56167" x="6516688" y="2471738"/>
          <p14:tracePt t="56174" x="6516688" y="2468563"/>
          <p14:tracePt t="56253" x="6516688" y="2471738"/>
          <p14:tracePt t="56261" x="6516688" y="2482850"/>
          <p14:tracePt t="56268" x="6516688" y="2486025"/>
          <p14:tracePt t="56276" x="6516688" y="2490788"/>
          <p14:tracePt t="56281" x="6516688" y="2493963"/>
          <p14:tracePt t="56295" x="6516688" y="2498725"/>
          <p14:tracePt t="56303" x="6516688" y="2505075"/>
          <p14:tracePt t="56317" x="6516688" y="2509838"/>
          <p14:tracePt t="56326" x="6516688" y="2513013"/>
          <p14:tracePt t="56340" x="6516688" y="2516188"/>
          <p14:tracePt t="56361" x="6516688" y="2524125"/>
          <p14:tracePt t="56412" x="6519863" y="2524125"/>
          <p14:tracePt t="56426" x="6524625" y="2524125"/>
          <p14:tracePt t="56433" x="6532563" y="2524125"/>
          <p14:tracePt t="56439" x="6538913" y="2524125"/>
          <p14:tracePt t="56447" x="6543675" y="2524125"/>
          <p14:tracePt t="56455" x="6546850" y="2524125"/>
          <p14:tracePt t="56461" x="6551613" y="2524125"/>
          <p14:tracePt t="56468" x="6554788" y="2524125"/>
          <p14:tracePt t="56476" x="6557963" y="2524125"/>
          <p14:tracePt t="56482" x="6562725" y="2524125"/>
          <p14:tracePt t="56491" x="6565900" y="2524125"/>
          <p14:tracePt t="56497" x="6581775" y="2524125"/>
          <p14:tracePt t="56507" x="6584950" y="2524125"/>
          <p14:tracePt t="56512" x="6596063" y="2524125"/>
          <p14:tracePt t="56518" x="6604000" y="2524125"/>
          <p14:tracePt t="56525" x="6615113" y="2520950"/>
          <p14:tracePt t="56532" x="6634163" y="2513013"/>
          <p14:tracePt t="56539" x="6642100" y="2509838"/>
          <p14:tracePt t="56546" x="6653213" y="2501900"/>
          <p14:tracePt t="56554" x="6664325" y="2498725"/>
          <p14:tracePt t="56560" x="6678613" y="2493963"/>
          <p14:tracePt t="56567" x="6691313" y="2486025"/>
          <p14:tracePt t="56576" x="6710363" y="2474913"/>
          <p14:tracePt t="56582" x="6716713" y="2463800"/>
          <p14:tracePt t="56589" x="6743700" y="2452688"/>
          <p14:tracePt t="56596" x="6751638" y="2449513"/>
          <p14:tracePt t="56603" x="6762750" y="2441575"/>
          <p14:tracePt t="56610" x="6773863" y="2436813"/>
          <p14:tracePt t="56618" x="6777038" y="2433638"/>
          <p14:tracePt t="56626" x="6789738" y="2430463"/>
          <p14:tracePt t="56632" x="6792913" y="2430463"/>
          <p14:tracePt t="56639" x="6796088" y="2430463"/>
          <p14:tracePt t="56646" x="6800850" y="2430463"/>
          <p14:tracePt t="56735" x="6796088" y="2430463"/>
          <p14:tracePt t="56742" x="6792913" y="2430463"/>
          <p14:tracePt t="56749" x="6781800" y="2430463"/>
          <p14:tracePt t="56759" x="6777038" y="2430463"/>
          <p14:tracePt t="56763" x="6773863" y="2425700"/>
          <p14:tracePt t="56768" x="6770688" y="2414588"/>
          <p14:tracePt t="56777" x="6770688" y="2411413"/>
          <p14:tracePt t="56782" x="6770688" y="2406650"/>
          <p14:tracePt t="56791" x="6762750" y="2403475"/>
          <p14:tracePt t="56797" x="6762750" y="2395538"/>
          <p14:tracePt t="56806" x="6762750" y="2392363"/>
          <p14:tracePt t="56812" x="6762750" y="2389188"/>
          <p14:tracePt t="56819" x="6762750" y="2384425"/>
          <p14:tracePt t="56840" x="6762750" y="2381250"/>
          <p14:tracePt t="56868" x="6762750" y="2370138"/>
          <p14:tracePt t="56897" x="6762750" y="2365375"/>
          <p14:tracePt t="56926" x="6757988" y="2365375"/>
          <p14:tracePt t="56940" x="6754813" y="2365375"/>
          <p14:tracePt t="56947" x="6751638" y="2365375"/>
          <p14:tracePt t="56962" x="6746875" y="2365375"/>
          <p14:tracePt t="56968" x="6740525" y="2365375"/>
          <p14:tracePt t="56976" x="6732588" y="2365375"/>
          <p14:tracePt t="56983" x="6727825" y="2365375"/>
          <p14:tracePt t="56997" x="6724650" y="2365375"/>
          <p14:tracePt t="57007" x="6721475" y="2365375"/>
          <p14:tracePt t="57012" x="6716713" y="2365375"/>
          <p14:tracePt t="57019" x="6713538" y="2365375"/>
          <p14:tracePt t="57026" x="6710363" y="2365375"/>
          <p14:tracePt t="57033" x="6702425" y="2365375"/>
          <p14:tracePt t="57062" x="6702425" y="2376488"/>
          <p14:tracePt t="57068" x="6702425" y="2381250"/>
          <p14:tracePt t="57077" x="6702425" y="2384425"/>
          <p14:tracePt t="57083" x="6702425" y="2389188"/>
          <p14:tracePt t="57091" x="6702425" y="2392363"/>
          <p14:tracePt t="57097" x="6702425" y="2400300"/>
          <p14:tracePt t="57107" x="6702425" y="2403475"/>
          <p14:tracePt t="57112" x="6702425" y="2406650"/>
          <p14:tracePt t="57119" x="6702425" y="2411413"/>
          <p14:tracePt t="57127" x="6702425" y="2419350"/>
          <p14:tracePt t="57133" x="6702425" y="2425700"/>
          <p14:tracePt t="57141" x="6702425" y="2430463"/>
          <p14:tracePt t="57147" x="6702425" y="2433638"/>
          <p14:tracePt t="57157" x="6702425" y="2436813"/>
          <p14:tracePt t="57162" x="6702425" y="2441575"/>
          <p14:tracePt t="57169" x="6702425" y="2444750"/>
          <p14:tracePt t="57177" x="6702425" y="2449513"/>
          <p14:tracePt t="57183" x="6702425" y="2463800"/>
          <p14:tracePt t="57191" x="6702425" y="2474913"/>
          <p14:tracePt t="57197" x="6705600" y="2486025"/>
          <p14:tracePt t="57207" x="6710363" y="2501900"/>
          <p14:tracePt t="57212" x="6710363" y="2524125"/>
          <p14:tracePt t="57219" x="6710363" y="2540000"/>
          <p14:tracePt t="57227" x="6710363" y="2562225"/>
          <p14:tracePt t="57233" x="6710363" y="2584450"/>
          <p14:tracePt t="57241" x="6710363" y="2600325"/>
          <p14:tracePt t="57247" x="6710363" y="2619375"/>
          <p14:tracePt t="57257" x="6710363" y="2641600"/>
          <p14:tracePt t="57262" x="6710363" y="2649538"/>
          <p14:tracePt t="57269" x="6710363" y="2663825"/>
          <p14:tracePt t="57278" x="6710363" y="2687638"/>
          <p14:tracePt t="57283" x="6710363" y="2706688"/>
          <p14:tracePt t="57292" x="6710363" y="2720975"/>
          <p14:tracePt t="57298" x="6710363" y="2743200"/>
          <p14:tracePt t="57304" x="6710363" y="2759075"/>
          <p14:tracePt t="57311" x="6710363" y="2778125"/>
          <p14:tracePt t="57318" x="6710363" y="2800350"/>
          <p14:tracePt t="57326" x="6710363" y="2808288"/>
          <p14:tracePt t="57332" x="6710363" y="2819400"/>
          <p14:tracePt t="57340" x="6710363" y="2827338"/>
          <p14:tracePt t="57346" x="6710363" y="2838450"/>
          <p14:tracePt t="57354" x="6710363" y="2852738"/>
          <p14:tracePt t="57361" x="6710363" y="2863850"/>
          <p14:tracePt t="57368" x="6710363" y="2868613"/>
          <p14:tracePt t="57376" x="6710363" y="2871788"/>
          <p14:tracePt t="57382" x="6710363" y="2876550"/>
          <p14:tracePt t="57390" x="6710363" y="2879725"/>
          <p14:tracePt t="57397" x="6710363" y="2882900"/>
          <p14:tracePt t="57405" x="6710363" y="2887663"/>
          <p14:tracePt t="57411" x="6710363" y="2898775"/>
          <p14:tracePt t="57419" x="6710363" y="2901950"/>
          <p14:tracePt t="57427" x="6710363" y="2906713"/>
          <p14:tracePt t="57635" x="6724650" y="2906713"/>
          <p14:tracePt t="57641" x="6746875" y="2906713"/>
          <p14:tracePt t="57648" x="6762750" y="2906713"/>
          <p14:tracePt t="57657" x="6781800" y="2906713"/>
          <p14:tracePt t="57662" x="6796088" y="2906713"/>
          <p14:tracePt t="57669" x="6811963" y="2906713"/>
          <p14:tracePt t="57677" x="6823075" y="2906713"/>
          <p14:tracePt t="57684" x="6845300" y="2906713"/>
          <p14:tracePt t="57692" x="6861175" y="2906713"/>
          <p14:tracePt t="57698" x="6875463" y="2906713"/>
          <p14:tracePt t="57708" x="6899275" y="2906713"/>
          <p14:tracePt t="57713" x="6924675" y="2898775"/>
          <p14:tracePt t="57720" x="6948488" y="2890838"/>
          <p14:tracePt t="57729" x="6989763" y="2890838"/>
          <p14:tracePt t="57733" x="7038975" y="2887663"/>
          <p14:tracePt t="57741" x="7072313" y="2887663"/>
          <p14:tracePt t="57748" x="7113588" y="2879725"/>
          <p14:tracePt t="57757" x="7137400" y="2871788"/>
          <p14:tracePt t="57763" x="7170738" y="2857500"/>
          <p14:tracePt t="57769" x="7192963" y="2852738"/>
          <p14:tracePt t="57778" x="7227888" y="2846388"/>
          <p14:tracePt t="57784" x="7269163" y="2838450"/>
          <p14:tracePt t="57792" x="7310438" y="2838450"/>
          <p14:tracePt t="57798" x="7332663" y="2833688"/>
          <p14:tracePt t="57808" x="7356475" y="2827338"/>
          <p14:tracePt t="57813" x="7389813" y="2822575"/>
          <p14:tracePt t="57820" x="7412038" y="2822575"/>
          <p14:tracePt t="57829" x="7442200" y="2822575"/>
          <p14:tracePt t="57834" x="7466013" y="2816225"/>
          <p14:tracePt t="57842" x="7496175" y="2816225"/>
          <p14:tracePt t="57848" x="7518400" y="2816225"/>
          <p14:tracePt t="57857" x="7553325" y="2808288"/>
          <p14:tracePt t="57863" x="7575550" y="2808288"/>
          <p14:tracePt t="57869" x="7589838" y="2808288"/>
          <p14:tracePt t="57878" x="7620000" y="2808288"/>
          <p14:tracePt t="57884" x="7643813" y="2808288"/>
          <p14:tracePt t="57892" x="7673975" y="2808288"/>
          <p14:tracePt t="57898" x="7688263" y="2808288"/>
          <p14:tracePt t="57909" x="7704138" y="2808288"/>
          <p14:tracePt t="57913" x="7726363" y="2808288"/>
          <p14:tracePt t="57920" x="7737475" y="2808288"/>
          <p14:tracePt t="57928" x="7745413" y="2808288"/>
          <p14:tracePt t="57934" x="7753350" y="2808288"/>
          <p14:tracePt t="57945" x="7756525" y="2808288"/>
          <p14:tracePt t="57948" x="7759700" y="2808288"/>
          <p14:tracePt t="57958" x="7767638" y="2808288"/>
          <p14:tracePt t="57963" x="7772400" y="2808288"/>
          <p14:tracePt t="57969" x="7778750" y="2808288"/>
          <p14:tracePt t="57992" x="7783513" y="2808288"/>
          <p14:tracePt t="57998" x="7786688" y="2808288"/>
          <p14:tracePt t="58008" x="7791450" y="2808288"/>
          <p14:tracePt t="58013" x="7794625" y="2808288"/>
          <p14:tracePt t="58020" x="7797800" y="2808288"/>
          <p14:tracePt t="58028" x="7802563" y="2808288"/>
          <p14:tracePt t="58034" x="7813675" y="2808288"/>
          <p14:tracePt t="58042" x="7816850" y="2808288"/>
          <p14:tracePt t="58048" x="7824788" y="2808288"/>
          <p14:tracePt t="58058" x="7835900" y="2808288"/>
          <p14:tracePt t="58063" x="7843838" y="2808288"/>
          <p14:tracePt t="58069" x="7862888" y="2811463"/>
          <p14:tracePt t="58078" x="7866063" y="2811463"/>
          <p14:tracePt t="58084" x="7870825" y="2811463"/>
          <p14:tracePt t="58092" x="7874000" y="2811463"/>
          <p14:tracePt t="58098" x="7877175" y="2811463"/>
          <p14:tracePt t="58107" x="7885113" y="2811463"/>
          <p14:tracePt t="58113" x="7888288" y="2811463"/>
          <p14:tracePt t="58120" x="7893050" y="2811463"/>
          <p14:tracePt t="58128" x="7896225" y="2811463"/>
          <p14:tracePt t="58191" x="7896225" y="2808288"/>
          <p14:tracePt t="58199" x="7907338" y="2792413"/>
          <p14:tracePt t="58207" x="7912100" y="2773363"/>
          <p14:tracePt t="58213" x="7915275" y="2759075"/>
          <p14:tracePt t="58221" x="7923213" y="2736850"/>
          <p14:tracePt t="58228" x="7926388" y="2717800"/>
          <p14:tracePt t="58234" x="7934325" y="2701925"/>
          <p14:tracePt t="58242" x="7937500" y="2679700"/>
          <p14:tracePt t="58249" x="7937500" y="2660650"/>
          <p14:tracePt t="58257" x="7937500" y="2644775"/>
          <p14:tracePt t="58264" x="7937500" y="2638425"/>
          <p14:tracePt t="58270" x="7937500" y="2619375"/>
          <p14:tracePt t="58279" x="7937500" y="2614613"/>
          <p14:tracePt t="58285" x="7937500" y="2611438"/>
          <p14:tracePt t="58292" x="7937500" y="2608263"/>
          <p14:tracePt t="58298" x="7937500" y="2603500"/>
          <p14:tracePt t="58306" x="7937500" y="2600325"/>
          <p14:tracePt t="58313" x="7937500" y="2595563"/>
          <p14:tracePt t="58327" x="7937500" y="2589213"/>
          <p14:tracePt t="58334" x="7937500" y="2581275"/>
          <p14:tracePt t="58342" x="7937500" y="2570163"/>
          <p14:tracePt t="58348" x="7937500" y="2554288"/>
          <p14:tracePt t="58356" x="7937500" y="2524125"/>
          <p14:tracePt t="58362" x="7937500" y="2509838"/>
          <p14:tracePt t="58369" x="7937500" y="2493963"/>
          <p14:tracePt t="58378" x="7937500" y="2482850"/>
          <p14:tracePt t="58384" x="7937500" y="2468563"/>
          <p14:tracePt t="58392" x="7937500" y="2455863"/>
          <p14:tracePt t="58398" x="7937500" y="2452688"/>
          <p14:tracePt t="58406" x="7937500" y="2449513"/>
          <p14:tracePt t="58413" x="7937500" y="2444750"/>
          <p14:tracePt t="58420" x="7937500" y="2441575"/>
          <p14:tracePt t="59252" x="7937500" y="2436813"/>
          <p14:tracePt t="59309" x="7937500" y="2430463"/>
          <p14:tracePt t="59316" x="7937500" y="2425700"/>
          <p14:tracePt t="59327" x="7937500" y="2422525"/>
          <p14:tracePt t="59331" x="7937500" y="2419350"/>
          <p14:tracePt t="59341" x="7937500" y="2414588"/>
          <p14:tracePt t="59345" x="7937500" y="2411413"/>
          <p14:tracePt t="59352" x="7937500" y="2406650"/>
          <p14:tracePt t="59358" x="7937500" y="2400300"/>
          <p14:tracePt t="59480" x="7934325" y="2400300"/>
          <p14:tracePt t="59488" x="7931150" y="2392363"/>
          <p14:tracePt t="59494" x="7926388" y="2389188"/>
          <p14:tracePt t="59502" x="7915275" y="2384425"/>
          <p14:tracePt t="59512" x="7893050" y="2370138"/>
          <p14:tracePt t="59518" x="7874000" y="2357438"/>
          <p14:tracePt t="59525" x="7851775" y="2346325"/>
          <p14:tracePt t="59529" x="7816850" y="2327275"/>
          <p14:tracePt t="59536" x="7791450" y="2312988"/>
          <p14:tracePt t="59545" x="7756525" y="2301875"/>
          <p14:tracePt t="59550" x="7729538" y="2286000"/>
          <p14:tracePt t="59558" x="7715250" y="2282825"/>
          <p14:tracePt t="59565" x="7685088" y="2274888"/>
          <p14:tracePt t="59574" x="7658100" y="2263775"/>
          <p14:tracePt t="59579" x="7627938" y="2255838"/>
          <p14:tracePt t="59586" x="7600950" y="2252663"/>
          <p14:tracePt t="59595" x="7570788" y="2244725"/>
          <p14:tracePt t="59600" x="7537450" y="2236788"/>
          <p14:tracePt t="59609" x="7507288" y="2236788"/>
          <p14:tracePt t="59614" x="7485063" y="2236788"/>
          <p14:tracePt t="59625" x="7454900" y="2236788"/>
          <p14:tracePt t="59630" x="7424738" y="2236788"/>
          <p14:tracePt t="59636" x="7381875" y="2236788"/>
          <p14:tracePt t="59644" x="7348538" y="2236788"/>
          <p14:tracePt t="59650" x="7310438" y="2236788"/>
          <p14:tracePt t="59658" x="7277100" y="2236788"/>
          <p14:tracePt t="59664" x="7239000" y="2236788"/>
          <p14:tracePt t="59672" x="7204075" y="2236788"/>
          <p14:tracePt t="59678" x="7173913" y="2236788"/>
          <p14:tracePt t="59685" x="7151688" y="2236788"/>
          <p14:tracePt t="59694" x="7121525" y="2236788"/>
          <p14:tracePt t="59700" x="7099300" y="2241550"/>
          <p14:tracePt t="59708" x="7077075" y="2244725"/>
          <p14:tracePt t="59714" x="7053263" y="2252663"/>
          <p14:tracePt t="59722" x="7034213" y="2252663"/>
          <p14:tracePt t="59729" x="7019925" y="2255838"/>
          <p14:tracePt t="59735" x="6997700" y="2266950"/>
          <p14:tracePt t="59744" x="6970713" y="2274888"/>
          <p14:tracePt t="59750" x="6948488" y="2274888"/>
          <p14:tracePt t="59758" x="6932613" y="2274888"/>
          <p14:tracePt t="59764" x="6918325" y="2274888"/>
          <p14:tracePt t="59772" x="6894513" y="2274888"/>
          <p14:tracePt t="59778" x="6875463" y="2279650"/>
          <p14:tracePt t="59786" x="6869113" y="2279650"/>
          <p14:tracePt t="59794" x="6853238" y="2279650"/>
          <p14:tracePt t="59800" x="6834188" y="2279650"/>
          <p14:tracePt t="59808" x="6819900" y="2286000"/>
          <p14:tracePt t="59814" x="6804025" y="2286000"/>
          <p14:tracePt t="59822" x="6781800" y="2290763"/>
          <p14:tracePt t="59829" x="6762750" y="2297113"/>
          <p14:tracePt t="59835" x="6746875" y="2301875"/>
          <p14:tracePt t="59844" x="6716713" y="2309813"/>
          <p14:tracePt t="59850" x="6691313" y="2316163"/>
          <p14:tracePt t="59858" x="6667500" y="2327275"/>
          <p14:tracePt t="59864" x="6648450" y="2332038"/>
          <p14:tracePt t="59872" x="6634163" y="2339975"/>
          <p14:tracePt t="59879" x="6623050" y="2339975"/>
          <p14:tracePt t="59886" x="6607175" y="2343150"/>
          <p14:tracePt t="59894" x="6596063" y="2343150"/>
          <p14:tracePt t="59900" x="6592888" y="2343150"/>
          <p14:tracePt t="59909" x="6588125" y="2343150"/>
          <p14:tracePt t="59914" x="6584950" y="2343150"/>
          <p14:tracePt t="59923" x="6581775" y="2343150"/>
          <p14:tracePt t="59929" x="6577013" y="2343150"/>
          <p14:tracePt t="59936" x="6565900" y="2343150"/>
          <p14:tracePt t="59946" x="6562725" y="2343150"/>
          <p14:tracePt t="59950" x="6557963" y="2343150"/>
          <p14:tracePt t="59958" x="6554788" y="2343150"/>
          <p14:tracePt t="59965" x="6551613" y="2343150"/>
          <p14:tracePt t="60015" x="6551613" y="2346325"/>
          <p14:tracePt t="60029" x="6551613" y="2354263"/>
          <p14:tracePt t="60036" x="6551613" y="2357438"/>
          <p14:tracePt t="60044" x="6551613" y="2362200"/>
          <p14:tracePt t="60051" x="6551613" y="2365375"/>
          <p14:tracePt t="60059" x="6551613" y="2370138"/>
          <p14:tracePt t="60065" x="6551613" y="2381250"/>
          <p14:tracePt t="60073" x="6551613" y="2384425"/>
          <p14:tracePt t="60080" x="6551613" y="2389188"/>
          <p14:tracePt t="60087" x="6551613" y="2392363"/>
          <p14:tracePt t="60095" x="6551613" y="2395538"/>
          <p14:tracePt t="60101" x="6551613" y="2400300"/>
          <p14:tracePt t="60109" x="6551613" y="2403475"/>
          <p14:tracePt t="60115" x="6551613" y="2411413"/>
          <p14:tracePt t="60123" x="6551613" y="2414588"/>
          <p14:tracePt t="60130" x="6551613" y="2422525"/>
          <p14:tracePt t="60137" x="6551613" y="2433638"/>
          <p14:tracePt t="60145" x="6551613" y="2449513"/>
          <p14:tracePt t="60151" x="6551613" y="2471738"/>
          <p14:tracePt t="60159" x="6551613" y="2493963"/>
          <p14:tracePt t="60165" x="6551613" y="2516188"/>
          <p14:tracePt t="60173" x="6551613" y="2540000"/>
          <p14:tracePt t="60180" x="6551613" y="2554288"/>
          <p14:tracePt t="60187" x="6557963" y="2584450"/>
          <p14:tracePt t="60195" x="6557963" y="2608263"/>
          <p14:tracePt t="60201" x="6557963" y="2627313"/>
          <p14:tracePt t="60210" x="6557963" y="2649538"/>
          <p14:tracePt t="60215" x="6557963" y="2657475"/>
          <p14:tracePt t="60224" x="6557963" y="2668588"/>
          <p14:tracePt t="60230" x="6557963" y="2674938"/>
          <p14:tracePt t="60237" x="6557963" y="2693988"/>
          <p14:tracePt t="60245" x="6557963" y="2701925"/>
          <p14:tracePt t="60251" x="6557963" y="2713038"/>
          <p14:tracePt t="60260" x="6557963" y="2720975"/>
          <p14:tracePt t="60265" x="6557963" y="2732088"/>
          <p14:tracePt t="60274" x="6557963" y="2747963"/>
          <p14:tracePt t="60280" x="6557963" y="2759075"/>
          <p14:tracePt t="60287" x="6557963" y="2767013"/>
          <p14:tracePt t="60295" x="6557963" y="2778125"/>
          <p14:tracePt t="60301" x="6557963" y="2781300"/>
          <p14:tracePt t="60310" x="6557963" y="2786063"/>
          <p14:tracePt t="60315" x="6557963" y="2789238"/>
          <p14:tracePt t="60325" x="6557963" y="2800350"/>
          <p14:tracePt t="60330" x="6557963" y="2803525"/>
          <p14:tracePt t="60337" x="6557963" y="2808288"/>
          <p14:tracePt t="60345" x="6557963" y="2811463"/>
          <p14:tracePt t="60351" x="6557963" y="2816225"/>
          <p14:tracePt t="60359" x="6557963" y="2819400"/>
          <p14:tracePt t="60366" x="6557963" y="2827338"/>
          <p14:tracePt t="60373" x="6557963" y="2830513"/>
          <p14:tracePt t="60440" x="6562725" y="2830513"/>
          <p14:tracePt t="60558" x="6565900" y="2830513"/>
          <p14:tracePt t="60565" x="6577013" y="2830513"/>
          <p14:tracePt t="60577" x="6581775" y="2830513"/>
          <p14:tracePt t="60583" x="6588125" y="2830513"/>
          <p14:tracePt t="60590" x="6604000" y="2830513"/>
          <p14:tracePt t="60597" x="6626225" y="2830513"/>
          <p14:tracePt t="60603" x="6653213" y="2833688"/>
          <p14:tracePt t="60610" x="6675438" y="2846388"/>
          <p14:tracePt t="60616" x="6697663" y="2852738"/>
          <p14:tracePt t="60624" x="6724650" y="2863850"/>
          <p14:tracePt t="60630" x="6751638" y="2879725"/>
          <p14:tracePt t="60637" x="6765925" y="2890838"/>
          <p14:tracePt t="60645" x="6784975" y="2906713"/>
          <p14:tracePt t="60651" x="6807200" y="2921000"/>
          <p14:tracePt t="60660" x="6826250" y="2925763"/>
          <p14:tracePt t="60666" x="6834188" y="2928938"/>
          <p14:tracePt t="60674" x="6845300" y="2936875"/>
          <p14:tracePt t="60680" x="6861175" y="2940050"/>
          <p14:tracePt t="60687" x="6872288" y="2947988"/>
          <p14:tracePt t="60695" x="6875463" y="2951163"/>
          <p14:tracePt t="60701" x="6883400" y="2959100"/>
          <p14:tracePt t="60710" x="6886575" y="2962275"/>
          <p14:tracePt t="60716" x="6891338" y="2967038"/>
          <p14:tracePt t="60724" x="6894513" y="2974975"/>
          <p14:tracePt t="60730" x="6899275" y="2974975"/>
          <p14:tracePt t="60738" x="6910388" y="2974975"/>
          <p14:tracePt t="60745" x="6913563" y="2974975"/>
          <p14:tracePt t="60752" x="6918325" y="2974975"/>
          <p14:tracePt t="60760" x="6921500" y="2974975"/>
          <p14:tracePt t="60766" x="6924675" y="2974975"/>
          <p14:tracePt t="60774" x="6929438" y="2974975"/>
          <p14:tracePt t="60781" x="6932613" y="2974975"/>
          <p14:tracePt t="60788" x="6940550" y="2974975"/>
          <p14:tracePt t="60796" x="6943725" y="2978150"/>
          <p14:tracePt t="60802" x="6951663" y="2978150"/>
          <p14:tracePt t="60811" x="6954838" y="2981325"/>
          <p14:tracePt t="60816" x="6965950" y="2986088"/>
          <p14:tracePt t="60825" x="6973888" y="2986088"/>
          <p14:tracePt t="60831" x="6985000" y="2986088"/>
          <p14:tracePt t="60838" x="7008813" y="2986088"/>
          <p14:tracePt t="60846" x="7031038" y="2986088"/>
          <p14:tracePt t="60852" x="7077075" y="2986088"/>
          <p14:tracePt t="60860" x="7137400" y="2986088"/>
          <p14:tracePt t="60866" x="7189788" y="2986088"/>
          <p14:tracePt t="60875" x="7250113" y="2986088"/>
          <p14:tracePt t="60881" x="7299325" y="2986088"/>
          <p14:tracePt t="60888" x="7340600" y="2992438"/>
          <p14:tracePt t="60896" x="7394575" y="2992438"/>
          <p14:tracePt t="60902" x="7435850" y="2992438"/>
          <p14:tracePt t="60911" x="7466013" y="3000375"/>
          <p14:tracePt t="60916" x="7488238" y="3000375"/>
          <p14:tracePt t="60925" x="7521575" y="3011488"/>
          <p14:tracePt t="60931" x="7545388" y="3019425"/>
          <p14:tracePt t="60938" x="7567613" y="3022600"/>
          <p14:tracePt t="60948" x="7583488" y="3030538"/>
          <p14:tracePt t="60952" x="7600950" y="3035300"/>
          <p14:tracePt t="60960" x="7624763" y="3041650"/>
          <p14:tracePt t="60966" x="7639050" y="3046413"/>
          <p14:tracePt t="60975" x="7658100" y="3054350"/>
          <p14:tracePt t="60981" x="7680325" y="3071813"/>
          <p14:tracePt t="60988" x="7707313" y="3084513"/>
          <p14:tracePt t="60995" x="7742238" y="3090863"/>
          <p14:tracePt t="61002" x="7748588" y="3095625"/>
          <p14:tracePt t="61010" x="7775575" y="3106738"/>
          <p14:tracePt t="61016" x="7786688" y="3109913"/>
          <p14:tracePt t="61024" x="7802563" y="3117850"/>
          <p14:tracePt t="61374" x="7802563" y="3140075"/>
          <p14:tracePt t="61381" x="7805738" y="3155950"/>
          <p14:tracePt t="61392" x="7805738" y="3178175"/>
          <p14:tracePt t="61398" x="7805738" y="3197225"/>
          <p14:tracePt t="61404" x="7805738" y="3213100"/>
          <p14:tracePt t="61413" x="7805738" y="3243263"/>
          <p14:tracePt t="61417" x="7805738" y="3265488"/>
          <p14:tracePt t="61425" x="7805738" y="3295650"/>
          <p14:tracePt t="61432" x="7805738" y="3309938"/>
          <p14:tracePt t="61442" x="7805738" y="3325813"/>
          <p14:tracePt t="61446" x="7805738" y="3348038"/>
          <p14:tracePt t="61453" x="7805738" y="3367088"/>
          <p14:tracePt t="61461" x="7797800" y="3382963"/>
          <p14:tracePt t="61467" x="7794625" y="3405188"/>
          <p14:tracePt t="61477" x="7791450" y="3416300"/>
          <p14:tracePt t="61482" x="7783513" y="3427413"/>
          <p14:tracePt t="61491" x="7778750" y="3435350"/>
          <p14:tracePt t="61497" x="7772400" y="3446463"/>
          <p14:tracePt t="61503" x="7767638" y="3465513"/>
          <p14:tracePt t="61513" x="7764463" y="3473450"/>
          <p14:tracePt t="61517" x="7745413" y="3484563"/>
          <p14:tracePt t="61526" x="7742238" y="3495675"/>
          <p14:tracePt t="61532" x="7729538" y="3506788"/>
          <p14:tracePt t="61542" x="7718425" y="3517900"/>
          <p14:tracePt t="61547" x="7707313" y="3522663"/>
          <p14:tracePt t="61553" x="7693025" y="3533775"/>
          <p14:tracePt t="61562" x="7673975" y="3544888"/>
          <p14:tracePt t="61568" x="7666038" y="3548063"/>
          <p14:tracePt t="61576" x="7646988" y="3560763"/>
          <p14:tracePt t="61582" x="7624763" y="3578225"/>
          <p14:tracePt t="61590" x="7605713" y="3586163"/>
          <p14:tracePt t="61596" x="7589838" y="3590925"/>
          <p14:tracePt t="61603" x="7567613" y="3597275"/>
          <p14:tracePt t="61611" x="7548563" y="3602038"/>
          <p14:tracePt t="61617" x="7534275" y="3608388"/>
          <p14:tracePt t="61624" x="7507288" y="3621088"/>
          <p14:tracePt t="61632" x="7491413" y="3640138"/>
          <p14:tracePt t="61640" x="7473950" y="3643313"/>
          <p14:tracePt t="61646" x="7450138" y="3651250"/>
          <p14:tracePt t="61653" x="7435850" y="3654425"/>
          <p14:tracePt t="61661" x="7424738" y="3657600"/>
          <p14:tracePt t="61667" x="7412038" y="3665538"/>
          <p14:tracePt t="61675" x="7397750" y="3670300"/>
          <p14:tracePt t="61682" x="7386638" y="3670300"/>
          <p14:tracePt t="61690" x="7378700" y="3670300"/>
          <p14:tracePt t="61696" x="7375525" y="3670300"/>
          <p14:tracePt t="61703" x="7370763" y="3670300"/>
          <p14:tracePt t="61711" x="7367588" y="3670300"/>
          <p14:tracePt t="61717" x="7356475" y="3670300"/>
          <p14:tracePt t="61726" x="7351713" y="3670300"/>
          <p14:tracePt t="61731" x="7348538" y="3670300"/>
          <p14:tracePt t="61741" x="7345363" y="3670300"/>
          <p14:tracePt t="61746" x="7340600" y="3670300"/>
          <p14:tracePt t="61753" x="7340600" y="3665538"/>
          <p14:tracePt t="61761" x="7340600" y="3662363"/>
          <p14:tracePt t="61767" x="7340600" y="3657600"/>
          <p14:tracePt t="61777" x="7340600" y="3654425"/>
          <p14:tracePt t="61782" x="7340600" y="3646488"/>
          <p14:tracePt t="61792" x="7340600" y="3643313"/>
          <p14:tracePt t="61797" x="7340600" y="3635375"/>
          <p14:tracePt t="61804" x="7340600" y="3632200"/>
          <p14:tracePt t="61812" x="7340600" y="3621088"/>
          <p14:tracePt t="61818" x="7340600" y="3616325"/>
          <p14:tracePt t="61827" x="7340600" y="3613150"/>
          <p14:tracePt t="61832" x="7340600" y="3608388"/>
          <p14:tracePt t="61843" x="7340600" y="3605213"/>
          <p14:tracePt t="61847" x="7340600" y="3602038"/>
          <p14:tracePt t="61854" x="7340600" y="3590925"/>
          <p14:tracePt t="61918" x="7340600" y="3586163"/>
          <p14:tracePt t="61997" x="7340600" y="3582988"/>
          <p14:tracePt t="70772" x="7315200" y="3590925"/>
          <p14:tracePt t="70779" x="7265988" y="3597275"/>
          <p14:tracePt t="70786" x="7219950" y="3605213"/>
          <p14:tracePt t="70791" x="7178675" y="3613150"/>
          <p14:tracePt t="70799" x="7137400" y="3616325"/>
          <p14:tracePt t="70803" x="7107238" y="3616325"/>
          <p14:tracePt t="70811" x="7072313" y="3616325"/>
          <p14:tracePt t="70818" x="7050088" y="3616325"/>
          <p14:tracePt t="70827" x="7027863" y="3616325"/>
          <p14:tracePt t="70832" x="6997700" y="3616325"/>
          <p14:tracePt t="70839" x="6973888" y="3616325"/>
          <p14:tracePt t="70847" x="6935788" y="3616325"/>
          <p14:tracePt t="70854" x="6905625" y="3616325"/>
          <p14:tracePt t="70861" x="6864350" y="3616325"/>
          <p14:tracePt t="70868" x="6823075" y="3616325"/>
          <p14:tracePt t="70877" x="6800850" y="3616325"/>
          <p14:tracePt t="70883" x="6784975" y="3616325"/>
          <p14:tracePt t="70889" x="6762750" y="3616325"/>
          <p14:tracePt t="70897" x="6746875" y="3616325"/>
          <p14:tracePt t="70904" x="6735763" y="3616325"/>
          <p14:tracePt t="70911" x="6727825" y="3616325"/>
          <p14:tracePt t="70918" x="6713538" y="3616325"/>
          <p14:tracePt t="70927" x="6705600" y="3616325"/>
          <p14:tracePt t="70932" x="6702425" y="3616325"/>
          <p14:tracePt t="70939" x="6697663" y="3616325"/>
          <p14:tracePt t="70947" x="6694488" y="3616325"/>
          <p14:tracePt t="70964" x="6686550" y="3616325"/>
          <p14:tracePt t="70968" x="6683375" y="3616325"/>
          <p14:tracePt t="70977" x="6675438" y="3616325"/>
          <p14:tracePt t="70983" x="6667500" y="3616325"/>
          <p14:tracePt t="70989" x="6664325" y="3616325"/>
          <p14:tracePt t="70998" x="6661150" y="3616325"/>
          <p14:tracePt t="71004" x="6656388" y="3616325"/>
          <p14:tracePt t="71011" x="6648450" y="3616325"/>
          <p14:tracePt t="71018" x="6645275" y="3616325"/>
          <p14:tracePt t="71027" x="6642100" y="3616325"/>
          <p14:tracePt t="71033" x="6637338" y="3616325"/>
          <p14:tracePt t="71040" x="6634163" y="3616325"/>
          <p14:tracePt t="71048" x="6623050" y="3616325"/>
          <p14:tracePt t="71053" x="6618288" y="3616325"/>
          <p14:tracePt t="71061" x="6615113" y="3616325"/>
          <p14:tracePt t="71112" x="6611938" y="3616325"/>
          <p14:tracePt t="71118" x="6607175" y="3616325"/>
          <p14:tracePt t="71126" x="6604000" y="3616325"/>
          <p14:tracePt t="71133" x="6599238" y="3616325"/>
          <p14:tracePt t="71139" x="6596063" y="3616325"/>
          <p14:tracePt t="71148" x="6588125" y="3616325"/>
          <p14:tracePt t="71154" x="6581775" y="3616325"/>
          <p14:tracePt t="71161" x="6577013" y="3616325"/>
          <p14:tracePt t="71169" x="6573838" y="3616325"/>
          <p14:tracePt t="71177" x="6569075" y="3616325"/>
          <p14:tracePt t="71241" x="6562725" y="3616325"/>
          <p14:tracePt t="71256" x="6557963" y="3616325"/>
          <p14:tracePt t="71263" x="6554788" y="3616325"/>
          <p14:tracePt t="71271" x="6551613" y="3616325"/>
          <p14:tracePt t="71281" x="6546850" y="3616325"/>
          <p14:tracePt t="71285" x="6543675" y="3616325"/>
          <p14:tracePt t="71290" x="6532563" y="3616325"/>
          <p14:tracePt t="71298" x="6527800" y="3616325"/>
          <p14:tracePt t="71304" x="6524625" y="3616325"/>
          <p14:tracePt t="71312" x="6519863" y="3616325"/>
          <p14:tracePt t="71319" x="6516688" y="3616325"/>
          <p14:tracePt t="71328" x="6513513" y="3616325"/>
          <p14:tracePt t="71333" x="6505575" y="3616325"/>
          <p14:tracePt t="71340" x="6502400" y="3616325"/>
          <p14:tracePt t="71348" x="6497638" y="3616325"/>
          <p14:tracePt t="71354" x="6489700" y="3616325"/>
          <p14:tracePt t="71362" x="6478588" y="3616325"/>
          <p14:tracePt t="71369" x="6467475" y="3616325"/>
          <p14:tracePt t="71378" x="6464300" y="3613150"/>
          <p14:tracePt t="71384" x="6456363" y="3613150"/>
          <p14:tracePt t="71390" x="6440488" y="3605213"/>
          <p14:tracePt t="71399" x="6429375" y="3605213"/>
          <p14:tracePt t="71404" x="6418263" y="3602038"/>
          <p14:tracePt t="71413" x="6410325" y="3602038"/>
          <p14:tracePt t="71418" x="6399213" y="3602038"/>
          <p14:tracePt t="71427" x="6384925" y="3602038"/>
          <p14:tracePt t="71433" x="6373813" y="3602038"/>
          <p14:tracePt t="71440" x="6365875" y="3597275"/>
          <p14:tracePt t="71448" x="6354763" y="3597275"/>
          <p14:tracePt t="71454" x="6338888" y="3597275"/>
          <p14:tracePt t="71463" x="6327775" y="3590925"/>
          <p14:tracePt t="71469" x="6316663" y="3590925"/>
          <p14:tracePt t="71477" x="6308725" y="3586163"/>
          <p14:tracePt t="71483" x="6297613" y="3586163"/>
          <p14:tracePt t="71490" x="6281738" y="3586163"/>
          <p14:tracePt t="71498" x="6278563" y="3586163"/>
          <p14:tracePt t="71504" x="6267450" y="3582988"/>
          <p14:tracePt t="71512" x="6264275" y="3578225"/>
          <p14:tracePt t="71518" x="6259513" y="3571875"/>
          <p14:tracePt t="71526" x="6251575" y="3571875"/>
          <p14:tracePt t="71533" x="6240463" y="3567113"/>
          <p14:tracePt t="71540" x="6237288" y="3563938"/>
          <p14:tracePt t="71548" x="6234113" y="3563938"/>
          <p14:tracePt t="71554" x="6221413" y="3563938"/>
          <p14:tracePt t="71562" x="6210300" y="3560763"/>
          <p14:tracePt t="71569" x="6207125" y="3560763"/>
          <p14:tracePt t="71577" x="6191250" y="3560763"/>
          <p14:tracePt t="71583" x="6184900" y="3552825"/>
          <p14:tracePt t="71590" x="6172200" y="3541713"/>
          <p14:tracePt t="71598" x="6161088" y="3536950"/>
          <p14:tracePt t="71605" x="6149975" y="3533775"/>
          <p14:tracePt t="71613" x="6135688" y="3525838"/>
          <p14:tracePt t="71619" x="6122988" y="3522663"/>
          <p14:tracePt t="71627" x="6111875" y="3514725"/>
          <p14:tracePt t="71633" x="6105525" y="3511550"/>
          <p14:tracePt t="71640" x="6081713" y="3506788"/>
          <p14:tracePt t="71648" x="6070600" y="3498850"/>
          <p14:tracePt t="71654" x="6059488" y="3495675"/>
          <p14:tracePt t="71662" x="6051550" y="3495675"/>
          <p14:tracePt t="71669" x="6032500" y="3484563"/>
          <p14:tracePt t="71677" x="6026150" y="3484563"/>
          <p14:tracePt t="71683" x="6013450" y="3484563"/>
          <p14:tracePt t="71690" x="6002338" y="3484563"/>
          <p14:tracePt t="71698" x="5995988" y="3484563"/>
          <p14:tracePt t="71705" x="5980113" y="3484563"/>
          <p14:tracePt t="71712" x="5969000" y="3476625"/>
          <p14:tracePt t="71719" x="5957888" y="3476625"/>
          <p14:tracePt t="71727" x="5949950" y="3473450"/>
          <p14:tracePt t="71733" x="5930900" y="3473450"/>
          <p14:tracePt t="71740" x="5922963" y="3468688"/>
          <p14:tracePt t="71748" x="5911850" y="3462338"/>
          <p14:tracePt t="71754" x="5900738" y="3457575"/>
          <p14:tracePt t="71763" x="5889625" y="3454400"/>
          <p14:tracePt t="71769" x="5867400" y="3446463"/>
          <p14:tracePt t="71777" x="5859463" y="3443288"/>
          <p14:tracePt t="71783" x="5848350" y="3443288"/>
          <p14:tracePt t="71790" x="5835650" y="3443288"/>
          <p14:tracePt t="71798" x="5821363" y="3443288"/>
          <p14:tracePt t="71805" x="5810250" y="3432175"/>
          <p14:tracePt t="71813" x="5802313" y="3432175"/>
          <p14:tracePt t="71819" x="5791200" y="3432175"/>
          <p14:tracePt t="71827" x="5775325" y="3432175"/>
          <p14:tracePt t="71833" x="5772150" y="3432175"/>
          <p14:tracePt t="71840" x="5768975" y="3432175"/>
          <p14:tracePt t="71848" x="5761038" y="3432175"/>
          <p14:tracePt t="71855" x="5756275" y="3432175"/>
          <p14:tracePt t="71862" x="5753100" y="3432175"/>
          <p14:tracePt t="71869" x="5749925" y="3432175"/>
          <p14:tracePt t="71877" x="5745163" y="3432175"/>
          <p14:tracePt t="71883" x="5741988" y="3432175"/>
          <p14:tracePt t="71891" x="5730875" y="3432175"/>
          <p14:tracePt t="71957" x="5738813" y="3432175"/>
          <p14:tracePt t="71963" x="5741988" y="3432175"/>
          <p14:tracePt t="71971" x="5745163" y="3432175"/>
          <p14:tracePt t="71978" x="5749925" y="3432175"/>
          <p14:tracePt t="71984" x="5761038" y="3432175"/>
          <p14:tracePt t="71991" x="5768975" y="3432175"/>
          <p14:tracePt t="71999" x="5788025" y="3424238"/>
          <p14:tracePt t="72006" x="5802313" y="3424238"/>
          <p14:tracePt t="72013" x="5818188" y="3424238"/>
          <p14:tracePt t="72020" x="5840413" y="3424238"/>
          <p14:tracePt t="72028" x="5859463" y="3424238"/>
          <p14:tracePt t="72034" x="5873750" y="3424238"/>
          <p14:tracePt t="72041" x="5903913" y="3424238"/>
          <p14:tracePt t="72049" x="5927725" y="3424238"/>
          <p14:tracePt t="72056" x="5957888" y="3424238"/>
          <p14:tracePt t="72064" x="5980113" y="3424238"/>
          <p14:tracePt t="72070" x="5995988" y="3424238"/>
          <p14:tracePt t="72079" x="6018213" y="3424238"/>
          <p14:tracePt t="72085" x="6032500" y="3424238"/>
          <p14:tracePt t="72092" x="6043613" y="3424238"/>
          <p14:tracePt t="72099" x="6048375" y="3424238"/>
          <p14:tracePt t="72106" x="6051550" y="3424238"/>
          <p14:tracePt t="72114" x="6059488" y="3424238"/>
          <p14:tracePt t="72120" x="6067425" y="3424238"/>
          <p14:tracePt t="72129" x="6070600" y="3424238"/>
          <p14:tracePt t="72135" x="6075363" y="3424238"/>
          <p14:tracePt t="72178" x="6078538" y="3424238"/>
          <p14:tracePt t="72185" x="6081713" y="3427413"/>
          <p14:tracePt t="72191" x="6086475" y="3427413"/>
          <p14:tracePt t="72199" x="6089650" y="3427413"/>
          <p14:tracePt t="72206" x="6097588" y="3427413"/>
          <p14:tracePt t="72214" x="6105525" y="3427413"/>
          <p14:tracePt t="72220" x="6108700" y="3427413"/>
          <p14:tracePt t="72228" x="6111875" y="3427413"/>
          <p14:tracePt t="72234" x="6116638" y="3427413"/>
          <p14:tracePt t="72241" x="6122988" y="3427413"/>
          <p14:tracePt t="72249" x="6127750" y="3427413"/>
          <p14:tracePt t="72257" x="6135688" y="3427413"/>
          <p14:tracePt t="72264" x="6149975" y="3427413"/>
          <p14:tracePt t="72271" x="6169025" y="3427413"/>
          <p14:tracePt t="72279" x="6184900" y="3427413"/>
          <p14:tracePt t="72285" x="6207125" y="3427413"/>
          <p14:tracePt t="72292" x="6221413" y="3427413"/>
          <p14:tracePt t="72300" x="6237288" y="3427413"/>
          <p14:tracePt t="72306" x="6248400" y="3427413"/>
          <p14:tracePt t="72314" x="6264275" y="3427413"/>
          <p14:tracePt t="72320" x="6267450" y="3427413"/>
          <p14:tracePt t="72328" x="6275388" y="3427413"/>
          <p14:tracePt t="72335" x="6278563" y="3427413"/>
          <p14:tracePt t="72342" x="6281738" y="3427413"/>
          <p14:tracePt t="72351" x="6286500" y="3427413"/>
          <p14:tracePt t="72444" x="6286500" y="3435350"/>
          <p14:tracePt t="72507" x="6289675" y="3438525"/>
          <p14:tracePt t="72515" x="6294438" y="3443288"/>
          <p14:tracePt t="72522" x="6305550" y="3446463"/>
          <p14:tracePt t="72533" x="6308725" y="3446463"/>
          <p14:tracePt t="72537" x="6313488" y="3446463"/>
          <p14:tracePt t="72542" x="6319838" y="3446463"/>
          <p14:tracePt t="72549" x="6330950" y="3454400"/>
          <p14:tracePt t="72557" x="6335713" y="3454400"/>
          <p14:tracePt t="72564" x="6350000" y="3454400"/>
          <p14:tracePt t="72570" x="6361113" y="3454400"/>
          <p14:tracePt t="72579" x="6365875" y="3454400"/>
          <p14:tracePt t="72584" x="6369050" y="3457575"/>
          <p14:tracePt t="72592" x="6373813" y="3457575"/>
          <p14:tracePt t="72600" x="6376988" y="3457575"/>
          <p14:tracePt t="72606" x="6380163" y="3457575"/>
          <p14:tracePt t="72614" x="6388100" y="3457575"/>
          <p14:tracePt t="72620" x="6396038" y="3457575"/>
          <p14:tracePt t="72629" x="6399213" y="3457575"/>
          <p14:tracePt t="72635" x="6403975" y="3457575"/>
          <p14:tracePt t="72642" x="6407150" y="3457575"/>
          <p14:tracePt t="72650" x="6415088" y="3457575"/>
          <p14:tracePt t="72657" x="6418263" y="3457575"/>
          <p14:tracePt t="72664" x="6423025" y="3457575"/>
          <p14:tracePt t="72671" x="6423025" y="3462338"/>
          <p14:tracePt t="72678" x="6426200" y="3462338"/>
          <p14:tracePt t="72692" x="6429375" y="3462338"/>
          <p14:tracePt t="72700" x="6437313" y="3462338"/>
          <p14:tracePt t="72714" x="6437313" y="3465513"/>
          <p14:tracePt t="72735" x="6445250" y="3465513"/>
          <p14:tracePt t="72779" x="6448425" y="3465513"/>
          <p14:tracePt t="72785" x="6453188" y="3465513"/>
          <p14:tracePt t="72792" x="6456363" y="3465513"/>
          <p14:tracePt t="81542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12175E-4301-4B78-8222-3AEAE54F1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tx2"/>
                </a:solidFill>
              </a:rPr>
              <a:t>Use PHE to solve FCI fusion equations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tx2"/>
                </a:solidFill>
              </a:rPr>
              <a:t>Need to compute weights by solving</a:t>
            </a:r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tx2"/>
                </a:solidFill>
              </a:rPr>
              <a:t>Discretise weighted traces and encrypt with ORE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E0FCD2-F967-4770-A3F4-90E7D6D5F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58675-54F5-455C-A02D-53C28C705730}" type="datetime1">
              <a:rPr lang="en-AU" noProof="0" smtClean="0"/>
              <a:t>5/09/2022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C51DA-224B-4228-BFB0-5F481307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4FFA06-6BFA-410F-AAAB-5BF5A586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Two-sensor Case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3BCA23-4E62-4216-BAE8-0E68155F4A0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1" y="1668931"/>
            <a:ext cx="3728359" cy="2544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51C033-316C-4F92-9FC4-259DFBD345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30" y="1663472"/>
            <a:ext cx="3154450" cy="254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FF0B66-ECDA-49A8-ACC6-4A4D3E227306}"/>
              </a:ext>
            </a:extLst>
          </p:cNvPr>
          <p:cNvSpPr txBox="1"/>
          <p:nvPr/>
        </p:nvSpPr>
        <p:spPr>
          <a:xfrm>
            <a:off x="4283075" y="1615067"/>
            <a:ext cx="57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6ADAB7B-A40E-4559-9725-EA6C34C08DD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066" y="2651347"/>
            <a:ext cx="1540273" cy="1903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601652-8491-4150-A197-E492FCE6D3C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04" y="3702612"/>
            <a:ext cx="4268190" cy="2544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90F2D9-0E10-4871-B069-ADA65B00F55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06" y="4145617"/>
            <a:ext cx="4268188" cy="254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53134-28AB-44B4-979C-2803654ACDA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60" y="2651347"/>
            <a:ext cx="2108540" cy="191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D452B4-4511-454F-B174-53B185506D0A}"/>
              </a:ext>
            </a:extLst>
          </p:cNvPr>
          <p:cNvSpPr txBox="1"/>
          <p:nvPr/>
        </p:nvSpPr>
        <p:spPr>
          <a:xfrm>
            <a:off x="3975742" y="2572544"/>
            <a:ext cx="1192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such that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0910A1C-762B-45CB-864C-748AA369987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23300" y="46243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6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59"/>
    </mc:Choice>
    <mc:Fallback xmlns="">
      <p:transition spd="slow" advTm="60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09" x="5249863" y="2274888"/>
          <p14:tracePt t="6886" x="5189538" y="2274888"/>
          <p14:tracePt t="6894" x="5099050" y="2271713"/>
          <p14:tracePt t="6901" x="4997450" y="2255838"/>
          <p14:tracePt t="6908" x="4895850" y="2236788"/>
          <p14:tracePt t="6913" x="4797425" y="2222500"/>
          <p14:tracePt t="6921" x="4691063" y="2187575"/>
          <p14:tracePt t="6927" x="4570413" y="2157413"/>
          <p14:tracePt t="6936" x="4475163" y="2135188"/>
          <p14:tracePt t="6942" x="4403725" y="2108200"/>
          <p14:tracePt t="6949" x="4343400" y="2093913"/>
          <p14:tracePt t="6956" x="4286250" y="2078038"/>
          <p14:tracePt t="6963" x="4233863" y="2063750"/>
          <p14:tracePt t="6971" x="4203700" y="2055813"/>
          <p14:tracePt t="6977" x="4162425" y="2047875"/>
          <p14:tracePt t="6986" x="4124325" y="2036763"/>
          <p14:tracePt t="6992" x="4094163" y="2028825"/>
          <p14:tracePt t="6998" x="4070350" y="2022475"/>
          <p14:tracePt t="7007" x="4044950" y="2017713"/>
          <p14:tracePt t="7013" x="4029075" y="2009775"/>
          <p14:tracePt t="7021" x="4017963" y="2006600"/>
          <p14:tracePt t="7027" x="4010025" y="2003425"/>
          <p14:tracePt t="7036" x="3990975" y="1995488"/>
          <p14:tracePt t="7042" x="3979863" y="1992313"/>
          <p14:tracePt t="7049" x="3976688" y="1987550"/>
          <p14:tracePt t="7057" x="3973513" y="1976438"/>
          <p14:tracePt t="7063" x="3968750" y="1976438"/>
          <p14:tracePt t="7071" x="3965575" y="1976438"/>
          <p14:tracePt t="7077" x="3960813" y="1976438"/>
          <p14:tracePt t="7086" x="3949700" y="1976438"/>
          <p14:tracePt t="7092" x="3946525" y="1976438"/>
          <p14:tracePt t="7099" x="3943350" y="1976438"/>
          <p14:tracePt t="7136" x="3943350" y="1984375"/>
          <p14:tracePt t="7144" x="3943350" y="1987550"/>
          <p14:tracePt t="7159" x="3943350" y="1995488"/>
          <p14:tracePt t="7163" x="3943350" y="1998663"/>
          <p14:tracePt t="7171" x="3943350" y="2003425"/>
          <p14:tracePt t="7177" x="3943350" y="2006600"/>
          <p14:tracePt t="7186" x="3943350" y="2014538"/>
          <p14:tracePt t="7193" x="3938588" y="2017713"/>
          <p14:tracePt t="7199" x="3935413" y="2022475"/>
          <p14:tracePt t="7207" x="3927475" y="2028825"/>
          <p14:tracePt t="7213" x="3924300" y="2036763"/>
          <p14:tracePt t="7221" x="3919538" y="2041525"/>
          <p14:tracePt t="7228" x="3916363" y="2044700"/>
          <p14:tracePt t="7236" x="3900488" y="2047875"/>
          <p14:tracePt t="7242" x="3886200" y="2055813"/>
          <p14:tracePt t="7249" x="3844925" y="2058988"/>
          <p14:tracePt t="7257" x="3810000" y="2074863"/>
          <p14:tracePt t="7263" x="3757613" y="2089150"/>
          <p14:tracePt t="7272" x="3697288" y="2105025"/>
          <p14:tracePt t="7278" x="3632200" y="2120900"/>
          <p14:tracePt t="7285" x="3571875" y="2127250"/>
          <p14:tracePt t="7293" x="3508375" y="2135188"/>
          <p14:tracePt t="7299" x="3448050" y="2143125"/>
          <p14:tracePt t="7307" x="3405188" y="2151063"/>
          <p14:tracePt t="7313" x="3360738" y="2165350"/>
          <p14:tracePt t="7322" x="3311525" y="2173288"/>
          <p14:tracePt t="7328" x="3276600" y="2181225"/>
          <p14:tracePt t="7336" x="3235325" y="2181225"/>
          <p14:tracePt t="7342" x="3205163" y="2181225"/>
          <p14:tracePt t="7349" x="3175000" y="2181225"/>
          <p14:tracePt t="7357" x="3141663" y="2181225"/>
          <p14:tracePt t="7363" x="3111500" y="2181225"/>
          <p14:tracePt t="7372" x="3087688" y="2181225"/>
          <p14:tracePt t="7378" x="3057525" y="2181225"/>
          <p14:tracePt t="7386" x="3035300" y="2176463"/>
          <p14:tracePt t="7393" x="3001963" y="2168525"/>
          <p14:tracePt t="7400" x="2959100" y="2157413"/>
          <p14:tracePt t="7408" x="2917825" y="2151063"/>
          <p14:tracePt t="7413" x="2873375" y="2143125"/>
          <p14:tracePt t="7422" x="2830513" y="2135188"/>
          <p14:tracePt t="7428" x="2797175" y="2127250"/>
          <p14:tracePt t="7436" x="2755900" y="2120900"/>
          <p14:tracePt t="7442" x="2733675" y="2116138"/>
          <p14:tracePt t="7450" x="2698750" y="2108200"/>
          <p14:tracePt t="7457" x="2676525" y="2105025"/>
          <p14:tracePt t="7463" x="2654300" y="2105025"/>
          <p14:tracePt t="7473" x="2638425" y="2105025"/>
          <p14:tracePt t="7478" x="2627313" y="2105025"/>
          <p14:tracePt t="7486" x="2619375" y="2105025"/>
          <p14:tracePt t="7492" x="2616200" y="2105025"/>
          <p14:tracePt t="7499" x="2605088" y="2105025"/>
          <p14:tracePt t="7895" x="2574925" y="2105025"/>
          <p14:tracePt t="7904" x="2532063" y="2105025"/>
          <p14:tracePt t="7908" x="2501900" y="2105025"/>
          <p14:tracePt t="7915" x="2471738" y="2105025"/>
          <p14:tracePt t="7923" x="2441575" y="2105025"/>
          <p14:tracePt t="7929" x="2400300" y="2105025"/>
          <p14:tracePt t="7938" x="2370138" y="2105025"/>
          <p14:tracePt t="7944" x="2328863" y="2105025"/>
          <p14:tracePt t="7953" x="2287588" y="2105025"/>
          <p14:tracePt t="7958" x="2233613" y="2105025"/>
          <p14:tracePt t="7965" x="2195513" y="2105025"/>
          <p14:tracePt t="7973" x="2162175" y="2105025"/>
          <p14:tracePt t="7979" x="2132013" y="2105025"/>
          <p14:tracePt t="7987" x="2116138" y="2105025"/>
          <p14:tracePt t="7993" x="2098675" y="2105025"/>
          <p14:tracePt t="8003" x="2074863" y="2105025"/>
          <p14:tracePt t="8009" x="2066925" y="2105025"/>
          <p14:tracePt t="8015" x="2055813" y="2105025"/>
          <p14:tracePt t="8023" x="2049463" y="2105025"/>
          <p14:tracePt t="8029" x="2036763" y="2105025"/>
          <p14:tracePt t="8037" x="2022475" y="2105025"/>
          <p14:tracePt t="8043" x="2011363" y="2108200"/>
          <p14:tracePt t="8053" x="1995488" y="2116138"/>
          <p14:tracePt t="8058" x="1973263" y="2116138"/>
          <p14:tracePt t="8065" x="1957388" y="2116138"/>
          <p14:tracePt t="8073" x="1939925" y="2120900"/>
          <p14:tracePt t="8079" x="1916113" y="2120900"/>
          <p14:tracePt t="8087" x="1901825" y="2127250"/>
          <p14:tracePt t="8094" x="1885950" y="2127250"/>
          <p14:tracePt t="8101" x="1874838" y="2127250"/>
          <p14:tracePt t="8109" x="1860550" y="2127250"/>
          <p14:tracePt t="8115" x="1847850" y="2127250"/>
          <p14:tracePt t="8122" x="1836738" y="2132013"/>
          <p14:tracePt t="8129" x="1828800" y="2132013"/>
          <p14:tracePt t="8137" x="1811338" y="2138363"/>
          <p14:tracePt t="8143" x="1806575" y="2138363"/>
          <p14:tracePt t="8155" x="1798638" y="2143125"/>
          <p14:tracePt t="8157" x="1787525" y="2143125"/>
          <p14:tracePt t="8164" x="1776413" y="2154238"/>
          <p14:tracePt t="8172" x="1762125" y="2157413"/>
          <p14:tracePt t="8179" x="1749425" y="2157413"/>
          <p14:tracePt t="8187" x="1735138" y="2157413"/>
          <p14:tracePt t="8193" x="1719263" y="2157413"/>
          <p14:tracePt t="8201" x="1697038" y="2157413"/>
          <p14:tracePt t="8207" x="1674813" y="2157413"/>
          <p14:tracePt t="8215" x="1644650" y="2157413"/>
          <p14:tracePt t="8222" x="1628775" y="2157413"/>
          <p14:tracePt t="8229" x="1606550" y="2157413"/>
          <p14:tracePt t="8237" x="1584325" y="2157413"/>
          <p14:tracePt t="8243" x="1560513" y="2157413"/>
          <p14:tracePt t="8252" x="1530350" y="2157413"/>
          <p14:tracePt t="8258" x="1508125" y="2157413"/>
          <p14:tracePt t="8265" x="1477963" y="2157413"/>
          <p14:tracePt t="8272" x="1455738" y="2157413"/>
          <p14:tracePt t="8279" x="1431925" y="2157413"/>
          <p14:tracePt t="8287" x="1401763" y="2157413"/>
          <p14:tracePt t="8294" x="1379538" y="2157413"/>
          <p14:tracePt t="8302" x="1341438" y="2157413"/>
          <p14:tracePt t="8308" x="1308100" y="2157413"/>
          <p14:tracePt t="8315" x="1270000" y="2157413"/>
          <p14:tracePt t="8323" x="1228725" y="2157413"/>
          <p14:tracePt t="8329" x="1193800" y="2154238"/>
          <p14:tracePt t="8337" x="1152525" y="2154238"/>
          <p14:tracePt t="8343" x="1122363" y="2154238"/>
          <p14:tracePt t="8350" x="1081088" y="2154238"/>
          <p14:tracePt t="8358" x="1058863" y="2154238"/>
          <p14:tracePt t="8364" x="1042988" y="2154238"/>
          <p14:tracePt t="8373" x="1020763" y="2154238"/>
          <p14:tracePt t="8378" x="1009650" y="2154238"/>
          <p14:tracePt t="8386" x="1001713" y="2154238"/>
          <p14:tracePt t="8393" x="990600" y="2154238"/>
          <p14:tracePt t="8400" x="974725" y="2154238"/>
          <p14:tracePt t="8407" x="963613" y="2154238"/>
          <p14:tracePt t="8414" x="955675" y="2154238"/>
          <p14:tracePt t="8422" x="944563" y="2154238"/>
          <p14:tracePt t="8429" x="938213" y="2154238"/>
          <p14:tracePt t="8436" x="914400" y="2154238"/>
          <p14:tracePt t="8443" x="895350" y="2154238"/>
          <p14:tracePt t="8451" x="881063" y="2143125"/>
          <p14:tracePt t="8458" x="858838" y="2143125"/>
          <p14:tracePt t="8465" x="835025" y="2138363"/>
          <p14:tracePt t="8473" x="812800" y="2138363"/>
          <p14:tracePt t="8479" x="796925" y="2138363"/>
          <p14:tracePt t="8486" x="779463" y="2138363"/>
          <p14:tracePt t="8493" x="771525" y="2138363"/>
          <p14:tracePt t="8501" x="755650" y="2138363"/>
          <p14:tracePt t="8508" x="744538" y="2138363"/>
          <p14:tracePt t="8515" x="733425" y="2138363"/>
          <p14:tracePt t="8523" x="725488" y="2138363"/>
          <p14:tracePt t="8529" x="711200" y="2138363"/>
          <p14:tracePt t="8536" x="700088" y="2138363"/>
          <p14:tracePt t="8543" x="687388" y="2138363"/>
          <p14:tracePt t="8553" x="681038" y="2138363"/>
          <p14:tracePt t="8559" x="657225" y="2138363"/>
          <p14:tracePt t="8565" x="642938" y="2138363"/>
          <p14:tracePt t="8573" x="620713" y="2132013"/>
          <p14:tracePt t="8580" x="585788" y="2132013"/>
          <p14:tracePt t="8587" x="563563" y="2132013"/>
          <p14:tracePt t="8596" x="533400" y="2132013"/>
          <p14:tracePt t="8603" x="509588" y="2127250"/>
          <p14:tracePt t="8609" x="495300" y="2127250"/>
          <p14:tracePt t="8616" x="465138" y="2120900"/>
          <p14:tracePt t="8623" x="442913" y="2120900"/>
          <p14:tracePt t="8630" x="419100" y="2116138"/>
          <p14:tracePt t="8637" x="396875" y="2116138"/>
          <p14:tracePt t="8644" x="377825" y="2116138"/>
          <p14:tracePt t="8653" x="355600" y="2108200"/>
          <p14:tracePt t="8659" x="339725" y="2108200"/>
          <p14:tracePt t="8665" x="320675" y="2105025"/>
          <p14:tracePt t="8673" x="306388" y="2097088"/>
          <p14:tracePt t="8680" x="298450" y="2097088"/>
          <p14:tracePt t="8687" x="287338" y="2097088"/>
          <p14:tracePt t="8695" x="276225" y="2097088"/>
          <p14:tracePt t="8703" x="260350" y="2097088"/>
          <p14:tracePt t="8709" x="257175" y="2097088"/>
          <p14:tracePt t="8716" x="254000" y="2097088"/>
          <p14:tracePt t="8724" x="249238" y="2097088"/>
          <p14:tracePt t="8730" x="246063" y="2097088"/>
          <p14:tracePt t="8737" x="238125" y="2097088"/>
          <p14:tracePt t="8744" x="234950" y="2097088"/>
          <p14:tracePt t="8754" x="230188" y="2097088"/>
          <p14:tracePt t="8759" x="227013" y="2097088"/>
          <p14:tracePt t="8766" x="219075" y="2097088"/>
          <p14:tracePt t="8774" x="211138" y="2097088"/>
          <p14:tracePt t="8780" x="207963" y="2097088"/>
          <p14:tracePt t="8787" x="204788" y="2097088"/>
          <p14:tracePt t="8795" x="200025" y="2097088"/>
          <p14:tracePt t="8803" x="196850" y="2097088"/>
          <p14:tracePt t="8809" x="192088" y="2093913"/>
          <p14:tracePt t="8816" x="188913" y="2089150"/>
          <p14:tracePt t="8824" x="188913" y="2085975"/>
          <p14:tracePt t="8830" x="188913" y="2082800"/>
          <p14:tracePt t="8838" x="188913" y="2078038"/>
          <p14:tracePt t="8844" x="188913" y="2066925"/>
          <p14:tracePt t="8853" x="188913" y="2052638"/>
          <p14:tracePt t="8859" x="188913" y="2041525"/>
          <p14:tracePt t="8866" x="188913" y="2033588"/>
          <p14:tracePt t="8874" x="188913" y="2022475"/>
          <p14:tracePt t="8880" x="188913" y="2017713"/>
          <p14:tracePt t="8889" x="188913" y="2014538"/>
          <p14:tracePt t="8894" x="188913" y="2009775"/>
          <p14:tracePt t="8902" x="188913" y="1998663"/>
          <p14:tracePt t="8908" x="188913" y="1995488"/>
          <p14:tracePt t="8916" x="188913" y="1992313"/>
          <p14:tracePt t="8923" x="188913" y="1987550"/>
          <p14:tracePt t="8930" x="188913" y="1984375"/>
          <p14:tracePt t="8939" x="188913" y="1979613"/>
          <p14:tracePt t="8944" x="188913" y="1976438"/>
          <p14:tracePt t="8952" x="188913" y="1965325"/>
          <p14:tracePt t="8958" x="192088" y="1943100"/>
          <p14:tracePt t="8965" x="200025" y="1919288"/>
          <p14:tracePt t="8973" x="207963" y="1885950"/>
          <p14:tracePt t="8980" x="211138" y="1870075"/>
          <p14:tracePt t="8988" x="219075" y="1858963"/>
          <p14:tracePt t="8995" x="222250" y="1844675"/>
          <p14:tracePt t="9002" x="234950" y="1825625"/>
          <p14:tracePt t="9008" x="238125" y="1809750"/>
          <p14:tracePt t="9016" x="246063" y="1787525"/>
          <p14:tracePt t="9023" x="254000" y="1754188"/>
          <p14:tracePt t="9030" x="257175" y="1735138"/>
          <p14:tracePt t="9038" x="257175" y="1711325"/>
          <p14:tracePt t="9044" x="257175" y="1697038"/>
          <p14:tracePt t="9052" x="257175" y="1689100"/>
          <p14:tracePt t="9059" x="257175" y="1677988"/>
          <p14:tracePt t="9066" x="257175" y="1662113"/>
          <p14:tracePt t="9074" x="257175" y="1651000"/>
          <p14:tracePt t="9080" x="257175" y="1644650"/>
          <p14:tracePt t="9087" x="257175" y="1631950"/>
          <p14:tracePt t="9095" x="257175" y="1625600"/>
          <p14:tracePt t="9102" x="257175" y="1606550"/>
          <p14:tracePt t="9109" x="257175" y="1601788"/>
          <p14:tracePt t="9116" x="257175" y="1598613"/>
          <p14:tracePt t="9124" x="257175" y="1595438"/>
          <p14:tracePt t="9130" x="257175" y="1590675"/>
          <p14:tracePt t="9234" x="257175" y="1595438"/>
          <p14:tracePt t="9240" x="257175" y="1598613"/>
          <p14:tracePt t="9247" x="260350" y="1601788"/>
          <p14:tracePt t="9256" x="265113" y="1601788"/>
          <p14:tracePt t="9261" x="271463" y="1606550"/>
          <p14:tracePt t="9266" x="276225" y="1606550"/>
          <p14:tracePt t="9274" x="284163" y="1606550"/>
          <p14:tracePt t="9281" x="287338" y="1606550"/>
          <p14:tracePt t="9289" x="298450" y="1606550"/>
          <p14:tracePt t="9296" x="306388" y="1606550"/>
          <p14:tracePt t="9303" x="325438" y="1606550"/>
          <p14:tracePt t="9310" x="347663" y="1606550"/>
          <p14:tracePt t="9317" x="363538" y="1606550"/>
          <p14:tracePt t="9324" x="393700" y="1598613"/>
          <p14:tracePt t="9331" x="412750" y="1595438"/>
          <p14:tracePt t="9340" x="434975" y="1587500"/>
          <p14:tracePt t="9345" x="457200" y="1582738"/>
          <p14:tracePt t="9354" x="479425" y="1576388"/>
          <p14:tracePt t="9360" x="514350" y="1568450"/>
          <p14:tracePt t="9367" x="536575" y="1565275"/>
          <p14:tracePt t="9375" x="558800" y="1565275"/>
          <p14:tracePt t="9380" x="588963" y="1552575"/>
          <p14:tracePt t="9388" x="612775" y="1552575"/>
          <p14:tracePt t="9395" x="654050" y="1546225"/>
          <p14:tracePt t="9402" x="684213" y="1546225"/>
          <p14:tracePt t="9409" x="725488" y="1546225"/>
          <p14:tracePt t="9416" x="747713" y="1538288"/>
          <p14:tracePt t="9423" x="790575" y="1538288"/>
          <p14:tracePt t="9431" x="812800" y="1538288"/>
          <p14:tracePt t="9440" x="842963" y="1538288"/>
          <p14:tracePt t="9445" x="865188" y="1538288"/>
          <p14:tracePt t="9454" x="895350" y="1538288"/>
          <p14:tracePt t="9460" x="911225" y="1538288"/>
          <p14:tracePt t="9467" x="925513" y="1538288"/>
          <p14:tracePt t="9475" x="949325" y="1538288"/>
          <p14:tracePt t="9481" x="963613" y="1538288"/>
          <p14:tracePt t="9489" x="993775" y="1538288"/>
          <p14:tracePt t="9496" x="1012825" y="1538288"/>
          <p14:tracePt t="9503" x="1028700" y="1538288"/>
          <p14:tracePt t="9509" x="1042988" y="1538288"/>
          <p14:tracePt t="9517" x="1065213" y="1538288"/>
          <p14:tracePt t="9524" x="1084263" y="1538288"/>
          <p14:tracePt t="9531" x="1100138" y="1538288"/>
          <p14:tracePt t="9538" x="1122363" y="1538288"/>
          <p14:tracePt t="9545" x="1138238" y="1538288"/>
          <p14:tracePt t="9552" x="1152525" y="1538288"/>
          <p14:tracePt t="9560" x="1176338" y="1538288"/>
          <p14:tracePt t="9566" x="1193800" y="1538288"/>
          <p14:tracePt t="9574" x="1223963" y="1538288"/>
          <p14:tracePt t="9581" x="1247775" y="1538288"/>
          <p14:tracePt t="9588" x="1262063" y="1538288"/>
          <p14:tracePt t="9596" x="1292225" y="1538288"/>
          <p14:tracePt t="9603" x="1316038" y="1538288"/>
          <p14:tracePt t="9609" x="1346200" y="1538288"/>
          <p14:tracePt t="9617" x="1368425" y="1538288"/>
          <p14:tracePt t="9624" x="1390650" y="1538288"/>
          <p14:tracePt t="9631" x="1420813" y="1538288"/>
          <p14:tracePt t="9638" x="1444625" y="1538288"/>
          <p14:tracePt t="9645" x="1474788" y="1538288"/>
          <p14:tracePt t="9653" x="1497013" y="1538288"/>
          <p14:tracePt t="9659" x="1527175" y="1538288"/>
          <p14:tracePt t="9667" x="1557338" y="1538288"/>
          <p14:tracePt t="9674" x="1587500" y="1538288"/>
          <p14:tracePt t="9681" x="1622425" y="1541463"/>
          <p14:tracePt t="9689" x="1663700" y="1549400"/>
          <p14:tracePt t="9696" x="1677988" y="1549400"/>
          <p14:tracePt t="9703" x="1689100" y="1549400"/>
          <p14:tracePt t="9709" x="1693863" y="1549400"/>
          <p14:tracePt t="10040" x="1727200" y="1552575"/>
          <p14:tracePt t="10048" x="1776413" y="1552575"/>
          <p14:tracePt t="10056" x="1836738" y="1552575"/>
          <p14:tracePt t="10063" x="1882775" y="1560513"/>
          <p14:tracePt t="10071" x="1931988" y="1568450"/>
          <p14:tracePt t="10076" x="1984375" y="1576388"/>
          <p14:tracePt t="10082" x="2036763" y="1576388"/>
          <p14:tracePt t="10091" x="2085975" y="1576388"/>
          <p14:tracePt t="10097" x="2139950" y="1576388"/>
          <p14:tracePt t="10105" x="2178050" y="1576388"/>
          <p14:tracePt t="10111" x="2238375" y="1576388"/>
          <p14:tracePt t="10121" x="2290763" y="1576388"/>
          <p14:tracePt t="10126" x="2351088" y="1576388"/>
          <p14:tracePt t="10132" x="2400300" y="1576388"/>
          <p14:tracePt t="10147" x="2501900" y="1576388"/>
          <p14:tracePt t="10155" x="2544763" y="1576388"/>
          <p14:tracePt t="10161" x="2597150" y="1576388"/>
          <p14:tracePt t="10169" x="2646363" y="1576388"/>
          <p14:tracePt t="10175" x="2676525" y="1576388"/>
          <p14:tracePt t="10182" x="2717800" y="1576388"/>
          <p14:tracePt t="10190" x="2747963" y="1576388"/>
          <p14:tracePt t="10196" x="2789238" y="1576388"/>
          <p14:tracePt t="10204" x="2824163" y="1576388"/>
          <p14:tracePt t="10211" x="2862263" y="1576388"/>
          <p14:tracePt t="10219" x="2895600" y="1576388"/>
          <p14:tracePt t="10225" x="2933700" y="1576388"/>
          <p14:tracePt t="10232" x="2955925" y="1576388"/>
          <p14:tracePt t="10240" x="2997200" y="1576388"/>
          <p14:tracePt t="10246" x="3035300" y="1576388"/>
          <p14:tracePt t="10254" x="3068638" y="1576388"/>
          <p14:tracePt t="10261" x="3111500" y="1576388"/>
          <p14:tracePt t="10268" x="3130550" y="1576388"/>
          <p14:tracePt t="10275" x="3160713" y="1576388"/>
          <p14:tracePt t="10282" x="3182938" y="1576388"/>
          <p14:tracePt t="10290" x="3201988" y="1576388"/>
          <p14:tracePt t="10297" x="3224213" y="1576388"/>
          <p14:tracePt t="10304" x="3240088" y="1576388"/>
          <p14:tracePt t="10311" x="3254375" y="1576388"/>
          <p14:tracePt t="10318" x="3284538" y="1576388"/>
          <p14:tracePt t="10325" x="3308350" y="1576388"/>
          <p14:tracePt t="10332" x="3338513" y="1576388"/>
          <p14:tracePt t="10340" x="3360738" y="1576388"/>
          <p14:tracePt t="10346" x="3390900" y="1576388"/>
          <p14:tracePt t="10354" x="3413125" y="1576388"/>
          <p14:tracePt t="10361" x="3435350" y="1576388"/>
          <p14:tracePt t="10369" x="3467100" y="1576388"/>
          <p14:tracePt t="10375" x="3489325" y="1576388"/>
          <p14:tracePt t="10382" x="3511550" y="1576388"/>
          <p14:tracePt t="10390" x="3527425" y="1576388"/>
          <p14:tracePt t="10397" x="3546475" y="1576388"/>
          <p14:tracePt t="10404" x="3576638" y="1576388"/>
          <p14:tracePt t="10411" x="3606800" y="1576388"/>
          <p14:tracePt t="10419" x="3656013" y="1576388"/>
          <p14:tracePt t="10425" x="3708400" y="1576388"/>
          <p14:tracePt t="10432" x="3757613" y="1576388"/>
          <p14:tracePt t="10440" x="3810000" y="1576388"/>
          <p14:tracePt t="10446" x="3840163" y="1576388"/>
          <p14:tracePt t="10454" x="3881438" y="1576388"/>
          <p14:tracePt t="10461" x="3905250" y="1576388"/>
          <p14:tracePt t="10469" x="3935413" y="1576388"/>
          <p14:tracePt t="10475" x="3957638" y="1576388"/>
          <p14:tracePt t="10482" x="3979863" y="1576388"/>
          <p14:tracePt t="10490" x="3987800" y="1576388"/>
          <p14:tracePt t="10497" x="3998913" y="1576388"/>
          <p14:tracePt t="10504" x="4006850" y="1576388"/>
          <p14:tracePt t="10511" x="4025900" y="1576388"/>
          <p14:tracePt t="10519" x="4033838" y="1576388"/>
          <p14:tracePt t="10525" x="4052888" y="1576388"/>
          <p14:tracePt t="10532" x="4067175" y="1576388"/>
          <p14:tracePt t="10540" x="4089400" y="1576388"/>
          <p14:tracePt t="10547" x="4097338" y="1576388"/>
          <p14:tracePt t="10555" x="4108450" y="1576388"/>
          <p14:tracePt t="10561" x="4119563" y="1576388"/>
          <p14:tracePt t="10569" x="4135438" y="1576388"/>
          <p14:tracePt t="10575" x="4138613" y="1576388"/>
          <p14:tracePt t="10582" x="4143375" y="1576388"/>
          <p14:tracePt t="10590" x="4146550" y="1576388"/>
          <p14:tracePt t="10597" x="4151313" y="1576388"/>
          <p14:tracePt t="10720" x="4146550" y="1576388"/>
          <p14:tracePt t="10726" x="4143375" y="1576388"/>
          <p14:tracePt t="10734" x="4138613" y="1576388"/>
          <p14:tracePt t="10742" x="4135438" y="1576388"/>
          <p14:tracePt t="10748" x="4124325" y="1576388"/>
          <p14:tracePt t="10756" x="4119563" y="1576388"/>
          <p14:tracePt t="10762" x="4113213" y="1576388"/>
          <p14:tracePt t="10770" x="4102100" y="1576388"/>
          <p14:tracePt t="10776" x="4094163" y="1576388"/>
          <p14:tracePt t="10783" x="4086225" y="1576388"/>
          <p14:tracePt t="10791" x="4075113" y="1576388"/>
          <p14:tracePt t="10798" x="4064000" y="1576388"/>
          <p14:tracePt t="10805" x="4052888" y="1568450"/>
          <p14:tracePt t="10812" x="4037013" y="1568450"/>
          <p14:tracePt t="10821" x="4006850" y="1568450"/>
          <p14:tracePt t="10826" x="3973513" y="1565275"/>
          <p14:tracePt t="10833" x="3924300" y="1565275"/>
          <p14:tracePt t="10842" x="3881438" y="1565275"/>
          <p14:tracePt t="10847" x="3851275" y="1565275"/>
          <p14:tracePt t="10855" x="3810000" y="1565275"/>
          <p14:tracePt t="10861" x="3779838" y="1565275"/>
          <p14:tracePt t="10871" x="3746500" y="1565275"/>
          <p14:tracePt t="10876" x="3730625" y="1565275"/>
          <p14:tracePt t="10883" x="3716338" y="1565275"/>
          <p14:tracePt t="10891" x="3692525" y="1565275"/>
          <p14:tracePt t="10898" x="3681413" y="1565275"/>
          <p14:tracePt t="10906" x="3673475" y="1565275"/>
          <p14:tracePt t="10912" x="3662363" y="1565275"/>
          <p14:tracePt t="10921" x="3648075" y="1565275"/>
          <p14:tracePt t="10926" x="3636963" y="1565275"/>
          <p14:tracePt t="10933" x="3621088" y="1565275"/>
          <p14:tracePt t="10942" x="3606800" y="1565275"/>
          <p14:tracePt t="10947" x="3582988" y="1565275"/>
          <p14:tracePt t="10956" x="3568700" y="1565275"/>
          <p14:tracePt t="10962" x="3549650" y="1565275"/>
          <p14:tracePt t="10969" x="3527425" y="1565275"/>
          <p14:tracePt t="10976" x="3519488" y="1565275"/>
          <p14:tracePt t="10983" x="3508375" y="1565275"/>
          <p14:tracePt t="10991" x="3500438" y="1565275"/>
          <p14:tracePt t="10998" x="3481388" y="1565275"/>
          <p14:tracePt t="11004" x="3473450" y="1565275"/>
          <p14:tracePt t="11011" x="3462338" y="1565275"/>
          <p14:tracePt t="11019" x="3454400" y="1565275"/>
          <p14:tracePt t="11026" x="3443288" y="1565275"/>
          <p14:tracePt t="11033" x="3435350" y="1565275"/>
          <p14:tracePt t="11041" x="3429000" y="1565275"/>
          <p14:tracePt t="11047" x="3424238" y="1565275"/>
          <p14:tracePt t="11054" x="3421063" y="1565275"/>
          <p14:tracePt t="11061" x="3417888" y="1565275"/>
          <p14:tracePt t="11069" x="3413125" y="1565275"/>
          <p14:tracePt t="11076" x="3409950" y="1565275"/>
          <p14:tracePt t="11083" x="3405188" y="1565275"/>
          <p14:tracePt t="11091" x="3402013" y="1565275"/>
          <p14:tracePt t="11098" x="3390900" y="1565275"/>
          <p14:tracePt t="11105" x="3387725" y="1565275"/>
          <p14:tracePt t="11112" x="3382963" y="1565275"/>
          <p14:tracePt t="11120" x="3379788" y="1565275"/>
          <p14:tracePt t="11126" x="3375025" y="1565275"/>
          <p14:tracePt t="11133" x="3368675" y="1565275"/>
          <p14:tracePt t="11156" x="3344863" y="1576388"/>
          <p14:tracePt t="11162" x="3333750" y="1582738"/>
          <p14:tracePt t="11171" x="3325813" y="1587500"/>
          <p14:tracePt t="11177" x="3314700" y="1587500"/>
          <p14:tracePt t="11184" x="3292475" y="1587500"/>
          <p14:tracePt t="11192" x="3284538" y="1587500"/>
          <p14:tracePt t="11199" x="3273425" y="1595438"/>
          <p14:tracePt t="11207" x="3262313" y="1595438"/>
          <p14:tracePt t="11212" x="3254375" y="1595438"/>
          <p14:tracePt t="11220" x="3240088" y="1595438"/>
          <p14:tracePt t="11227" x="3228975" y="1595438"/>
          <p14:tracePt t="11233" x="3216275" y="1601788"/>
          <p14:tracePt t="11242" x="3213100" y="1601788"/>
          <p14:tracePt t="11248" x="3209925" y="1601788"/>
          <p14:tracePt t="11256" x="3205163" y="1601788"/>
          <p14:tracePt t="11262" x="3194050" y="1601788"/>
          <p14:tracePt t="11271" x="3190875" y="1601788"/>
          <p14:tracePt t="11277" x="3186113" y="1601788"/>
          <p14:tracePt t="11284" x="3182938" y="1601788"/>
          <p14:tracePt t="11292" x="3179763" y="1601788"/>
          <p14:tracePt t="11306" x="3179763" y="1609725"/>
          <p14:tracePt t="11312" x="3179763" y="1614488"/>
          <p14:tracePt t="11321" x="3179763" y="1617663"/>
          <p14:tracePt t="11327" x="3179763" y="1620838"/>
          <p14:tracePt t="11334" x="3179763" y="1625600"/>
          <p14:tracePt t="11348" x="3179763" y="1628775"/>
          <p14:tracePt t="11356" x="3179763" y="1631950"/>
          <p14:tracePt t="11362" x="3182938" y="1636713"/>
          <p14:tracePt t="11371" x="3182938" y="1647825"/>
          <p14:tracePt t="11377" x="3182938" y="1651000"/>
          <p14:tracePt t="11383" x="3182938" y="1655763"/>
          <p14:tracePt t="11391" x="3182938" y="1658938"/>
          <p14:tracePt t="11398" x="3182938" y="1662113"/>
          <p14:tracePt t="11406" x="3182938" y="1670050"/>
          <p14:tracePt t="11412" x="3182938" y="1674813"/>
          <p14:tracePt t="11419" x="3182938" y="1677988"/>
          <p14:tracePt t="11426" x="3186113" y="1681163"/>
          <p14:tracePt t="11433" x="3190875" y="1697038"/>
          <p14:tracePt t="11441" x="3201988" y="1708150"/>
          <p14:tracePt t="11448" x="3209925" y="1724025"/>
          <p14:tracePt t="11457" x="3213100" y="1746250"/>
          <p14:tracePt t="11462" x="3221038" y="1768475"/>
          <p14:tracePt t="11471" x="3224213" y="1795463"/>
          <p14:tracePt t="11477" x="3224213" y="1825625"/>
          <p14:tracePt t="11483" x="3224213" y="1847850"/>
          <p14:tracePt t="11492" x="3224213" y="1863725"/>
          <p14:tracePt t="11498" x="3224213" y="1885950"/>
          <p14:tracePt t="11506" x="3224213" y="1897063"/>
          <p14:tracePt t="11512" x="3224213" y="1905000"/>
          <p14:tracePt t="11519" x="3224213" y="1916113"/>
          <p14:tracePt t="11526" x="3224213" y="1930400"/>
          <p14:tracePt t="11533" x="3224213" y="1935163"/>
          <p14:tracePt t="11541" x="3224213" y="1938338"/>
          <p14:tracePt t="11547" x="3224213" y="1946275"/>
          <p14:tracePt t="11556" x="3224213" y="1949450"/>
          <p14:tracePt t="11563" x="3224213" y="1954213"/>
          <p14:tracePt t="11569" x="3224213" y="1957388"/>
          <p14:tracePt t="11576" x="3224213" y="1962150"/>
          <p14:tracePt t="11583" x="3224213" y="1968500"/>
          <p14:tracePt t="11591" x="3224213" y="1976438"/>
          <p14:tracePt t="11598" x="3224213" y="1979613"/>
          <p14:tracePt t="11605" x="3224213" y="1984375"/>
          <p14:tracePt t="11612" x="3224213" y="1987550"/>
          <p14:tracePt t="11626" x="3232150" y="1992313"/>
          <p14:tracePt t="11634" x="3232150" y="1995488"/>
          <p14:tracePt t="11642" x="3235325" y="1998663"/>
          <p14:tracePt t="11648" x="3240088" y="2006600"/>
          <p14:tracePt t="11657" x="3243263" y="2014538"/>
          <p14:tracePt t="11663" x="3243263" y="2017713"/>
          <p14:tracePt t="11671" x="3243263" y="2022475"/>
          <p14:tracePt t="11677" x="3254375" y="2028825"/>
          <p14:tracePt t="11684" x="3254375" y="2033588"/>
          <p14:tracePt t="11692" x="3254375" y="2036763"/>
          <p14:tracePt t="11699" x="3259138" y="2041525"/>
          <p14:tracePt t="11707" x="3259138" y="2044700"/>
          <p14:tracePt t="11713" x="3259138" y="2047875"/>
          <p14:tracePt t="11721" x="3262313" y="2058988"/>
          <p14:tracePt t="11735" x="3262313" y="2063750"/>
          <p14:tracePt t="11742" x="3265488" y="2063750"/>
          <p14:tracePt t="11763" x="3270250" y="2063750"/>
          <p14:tracePt t="11785" x="3273425" y="2063750"/>
          <p14:tracePt t="11807" x="3281363" y="2063750"/>
          <p14:tracePt t="11820" x="3284538" y="2063750"/>
          <p14:tracePt t="11836" x="3289300" y="2063750"/>
          <p14:tracePt t="11843" x="3295650" y="2063750"/>
          <p14:tracePt t="11849" x="3300413" y="2063750"/>
          <p14:tracePt t="11857" x="3303588" y="2063750"/>
          <p14:tracePt t="11863" x="3314700" y="2063750"/>
          <p14:tracePt t="11872" x="3325813" y="2063750"/>
          <p14:tracePt t="11877" x="3333750" y="2063750"/>
          <p14:tracePt t="11885" x="3349625" y="2063750"/>
          <p14:tracePt t="11892" x="3360738" y="2063750"/>
          <p14:tracePt t="11900" x="3368675" y="2063750"/>
          <p14:tracePt t="11907" x="3379788" y="2052638"/>
          <p14:tracePt t="11913" x="3398838" y="2052638"/>
          <p14:tracePt t="11921" x="3405188" y="2052638"/>
          <p14:tracePt t="11928" x="3417888" y="2044700"/>
          <p14:tracePt t="11935" x="3429000" y="2041525"/>
          <p14:tracePt t="11944" x="3451225" y="2041525"/>
          <p14:tracePt t="11949" x="3467100" y="2041525"/>
          <p14:tracePt t="11958" x="3481388" y="2041525"/>
          <p14:tracePt t="11963" x="3503613" y="2041525"/>
          <p14:tracePt t="11971" x="3527425" y="2041525"/>
          <p14:tracePt t="11977" x="3541713" y="2041525"/>
          <p14:tracePt t="11984" x="3563938" y="2041525"/>
          <p14:tracePt t="11991" x="3582988" y="2041525"/>
          <p14:tracePt t="11999" x="3598863" y="2041525"/>
          <p14:tracePt t="12006" x="3621088" y="2041525"/>
          <p14:tracePt t="12013" x="3636963" y="2041525"/>
          <p14:tracePt t="12020" x="3651250" y="2041525"/>
          <p14:tracePt t="12027" x="3673475" y="2041525"/>
          <p14:tracePt t="12035" x="3692525" y="2041525"/>
          <p14:tracePt t="12041" x="3700463" y="2041525"/>
          <p14:tracePt t="12049" x="3711575" y="2041525"/>
          <p14:tracePt t="12056" x="3727450" y="2041525"/>
          <p14:tracePt t="12063" x="3738563" y="2041525"/>
          <p14:tracePt t="12070" x="3746500" y="2041525"/>
          <p14:tracePt t="12077" x="3757613" y="2041525"/>
          <p14:tracePt t="12084" x="3765550" y="2041525"/>
          <p14:tracePt t="12092" x="3784600" y="2041525"/>
          <p14:tracePt t="12099" x="3790950" y="2041525"/>
          <p14:tracePt t="12106" x="3806825" y="2041525"/>
          <p14:tracePt t="12113" x="3817938" y="2041525"/>
          <p14:tracePt t="12120" x="3840163" y="2041525"/>
          <p14:tracePt t="12127" x="3851275" y="2041525"/>
          <p14:tracePt t="12135" x="3867150" y="2041525"/>
          <p14:tracePt t="12156" x="3908425" y="2041525"/>
          <p14:tracePt t="12163" x="3916363" y="2041525"/>
          <p14:tracePt t="12170" x="3927475" y="2041525"/>
          <p14:tracePt t="12177" x="3943350" y="2041525"/>
          <p14:tracePt t="12184" x="3954463" y="2041525"/>
          <p14:tracePt t="12192" x="3960813" y="2041525"/>
          <p14:tracePt t="12199" x="3973513" y="2041525"/>
          <p14:tracePt t="12207" x="3987800" y="2041525"/>
          <p14:tracePt t="12213" x="4006850" y="2041525"/>
          <p14:tracePt t="12221" x="4014788" y="2041525"/>
          <p14:tracePt t="12227" x="4025900" y="2041525"/>
          <p14:tracePt t="12235" x="4048125" y="2041525"/>
          <p14:tracePt t="12242" x="4056063" y="2041525"/>
          <p14:tracePt t="12249" x="4067175" y="2041525"/>
          <p14:tracePt t="12257" x="4075113" y="2041525"/>
          <p14:tracePt t="12263" x="4094163" y="2041525"/>
          <p14:tracePt t="12271" x="4097338" y="2041525"/>
          <p14:tracePt t="12277" x="4102100" y="2041525"/>
          <p14:tracePt t="12285" x="4105275" y="2041525"/>
          <p14:tracePt t="12292" x="4108450" y="2041525"/>
          <p14:tracePt t="12300" x="4113213" y="2041525"/>
          <p14:tracePt t="12335" x="4116388" y="2041525"/>
          <p14:tracePt t="12349" x="4124325" y="2041525"/>
          <p14:tracePt t="12357" x="4127500" y="2041525"/>
          <p14:tracePt t="12363" x="4135438" y="2041525"/>
          <p14:tracePt t="12371" x="4138613" y="2041525"/>
          <p14:tracePt t="12378" x="4143375" y="2041525"/>
          <p14:tracePt t="12385" x="4151313" y="2041525"/>
          <p14:tracePt t="12392" x="4154488" y="2041525"/>
          <p14:tracePt t="12399" x="4157663" y="2041525"/>
          <p14:tracePt t="12407" x="4162425" y="2041525"/>
          <p14:tracePt t="12435" x="4165600" y="2041525"/>
          <p14:tracePt t="12522" x="4165600" y="2036763"/>
          <p14:tracePt t="12529" x="4165600" y="2033588"/>
          <p14:tracePt t="12538" x="4165600" y="2028825"/>
          <p14:tracePt t="12545" x="4165600" y="2025650"/>
          <p14:tracePt t="12550" x="4165600" y="2017713"/>
          <p14:tracePt t="12557" x="4165600" y="2014538"/>
          <p14:tracePt t="12564" x="4165600" y="2006600"/>
          <p14:tracePt t="12572" x="4165600" y="1995488"/>
          <p14:tracePt t="12578" x="4173538" y="1979613"/>
          <p14:tracePt t="12587" x="4184650" y="1938338"/>
          <p14:tracePt t="12593" x="4192588" y="1908175"/>
          <p14:tracePt t="12601" x="4192588" y="1874838"/>
          <p14:tracePt t="12609" x="4192588" y="1858963"/>
          <p14:tracePt t="12614" x="4192588" y="1836738"/>
          <p14:tracePt t="12621" x="4192588" y="1798638"/>
          <p14:tracePt t="12628" x="4192588" y="1749425"/>
          <p14:tracePt t="12636" x="4192588" y="1716088"/>
          <p14:tracePt t="12642" x="4192588" y="1677988"/>
          <p14:tracePt t="12649" x="4192588" y="1655763"/>
          <p14:tracePt t="12657" x="4192588" y="1636713"/>
          <p14:tracePt t="12663" x="4192588" y="1620838"/>
          <p14:tracePt t="12672" x="4192588" y="1609725"/>
          <p14:tracePt t="12678" x="4192588" y="1606550"/>
          <p14:tracePt t="12686" x="4192588" y="1601788"/>
          <p14:tracePt t="12692" x="4192588" y="1598613"/>
          <p14:tracePt t="12700" x="4192588" y="1595438"/>
          <p14:tracePt t="12707" x="4192588" y="1590675"/>
          <p14:tracePt t="12793" x="4181475" y="1590675"/>
          <p14:tracePt t="12829" x="4176713" y="1590675"/>
          <p14:tracePt t="12844" x="4173538" y="1590675"/>
          <p14:tracePt t="12851" x="4168775" y="1590675"/>
          <p14:tracePt t="12858" x="4165600" y="1590675"/>
          <p14:tracePt t="12864" x="4162425" y="1590675"/>
          <p14:tracePt t="12873" x="4154488" y="1590675"/>
          <p14:tracePt t="12879" x="4151313" y="1595438"/>
          <p14:tracePt t="12887" x="4146550" y="1598613"/>
          <p14:tracePt t="12893" x="4132263" y="1601788"/>
          <p14:tracePt t="12900" x="4116388" y="1609725"/>
          <p14:tracePt t="12908" x="4094163" y="1614488"/>
          <p14:tracePt t="12914" x="4059238" y="1620838"/>
          <p14:tracePt t="12922" x="4033838" y="1631950"/>
          <p14:tracePt t="12929" x="4003675" y="1639888"/>
          <p14:tracePt t="12937" x="3979863" y="1639888"/>
          <p14:tracePt t="12943" x="3949700" y="1639888"/>
          <p14:tracePt t="12950" x="3927475" y="1639888"/>
          <p14:tracePt t="12958" x="3911600" y="1639888"/>
          <p14:tracePt t="12964" x="3889375" y="1639888"/>
          <p14:tracePt t="12972" x="3870325" y="1639888"/>
          <p14:tracePt t="12979" x="3856038" y="1639888"/>
          <p14:tracePt t="12987" x="3832225" y="1639888"/>
          <p14:tracePt t="12993" x="3817938" y="1639888"/>
          <p14:tracePt t="13001" x="3798888" y="1639888"/>
          <p14:tracePt t="13008" x="3776663" y="1639888"/>
          <p14:tracePt t="13014" x="3760788" y="1639888"/>
          <p14:tracePt t="13022" x="3746500" y="1639888"/>
          <p14:tracePt t="13029" x="3722688" y="1639888"/>
          <p14:tracePt t="13037" x="3700463" y="1639888"/>
          <p14:tracePt t="13043" x="3686175" y="1639888"/>
          <p14:tracePt t="13050" x="3656013" y="1639888"/>
          <p14:tracePt t="13058" x="3632200" y="1639888"/>
          <p14:tracePt t="13065" x="3602038" y="1639888"/>
          <p14:tracePt t="13073" x="3579813" y="1639888"/>
          <p14:tracePt t="13079" x="3549650" y="1639888"/>
          <p14:tracePt t="13088" x="3527425" y="1639888"/>
          <p14:tracePt t="13093" x="3503613" y="1639888"/>
          <p14:tracePt t="13101" x="3481388" y="1639888"/>
          <p14:tracePt t="13108" x="3462338" y="1639888"/>
          <p14:tracePt t="13115" x="3454400" y="1639888"/>
          <p14:tracePt t="13122" x="3435350" y="1628775"/>
          <p14:tracePt t="13129" x="3429000" y="1628775"/>
          <p14:tracePt t="13137" x="3417888" y="1628775"/>
          <p14:tracePt t="13143" x="3405188" y="1620838"/>
          <p14:tracePt t="13150" x="3382963" y="1617663"/>
          <p14:tracePt t="13172" x="3341688" y="1606550"/>
          <p14:tracePt t="13179" x="3319463" y="1598613"/>
          <p14:tracePt t="13187" x="3300413" y="1595438"/>
          <p14:tracePt t="13193" x="3292475" y="1595438"/>
          <p14:tracePt t="13201" x="3276600" y="1595438"/>
          <p14:tracePt t="13208" x="3265488" y="1595438"/>
          <p14:tracePt t="13215" x="3262313" y="1595438"/>
          <p14:tracePt t="13223" x="3259138" y="1595438"/>
          <p14:tracePt t="13229" x="3254375" y="1595438"/>
          <p14:tracePt t="13237" x="3246438" y="1595438"/>
          <p14:tracePt t="13243" x="3243263" y="1595438"/>
          <p14:tracePt t="13251" x="3240088" y="1595438"/>
          <p14:tracePt t="13258" x="3232150" y="1595438"/>
          <p14:tracePt t="13265" x="3228975" y="1595438"/>
          <p14:tracePt t="13495" x="3235325" y="1595438"/>
          <p14:tracePt t="13554" x="3240088" y="1595438"/>
          <p14:tracePt t="13596" x="3243263" y="1595438"/>
          <p14:tracePt t="13654" x="3251200" y="1595438"/>
          <p14:tracePt t="13681" x="3254375" y="1595438"/>
          <p14:tracePt t="13695" x="3259138" y="1595438"/>
          <p14:tracePt t="13737" x="3262313" y="1595438"/>
          <p14:tracePt t="14346" x="3262313" y="1598613"/>
          <p14:tracePt t="14357" x="3262313" y="1601788"/>
          <p14:tracePt t="14360" x="3262313" y="1606550"/>
          <p14:tracePt t="14368" x="3262313" y="1614488"/>
          <p14:tracePt t="14376" x="3262313" y="1617663"/>
          <p14:tracePt t="14383" x="3262313" y="1620838"/>
          <p14:tracePt t="14390" x="3262313" y="1628775"/>
          <p14:tracePt t="14395" x="3262313" y="1631950"/>
          <p14:tracePt t="14424" x="3259138" y="1631950"/>
          <p14:tracePt t="14431" x="3254375" y="1631950"/>
          <p14:tracePt t="14438" x="3246438" y="1631950"/>
          <p14:tracePt t="14444" x="3243263" y="1631950"/>
          <p14:tracePt t="14452" x="3228975" y="1625600"/>
          <p14:tracePt t="14459" x="3213100" y="1614488"/>
          <p14:tracePt t="14466" x="3186113" y="1598613"/>
          <p14:tracePt t="14474" x="3144838" y="1587500"/>
          <p14:tracePt t="14481" x="3092450" y="1571625"/>
          <p14:tracePt t="14488" x="3038475" y="1546225"/>
          <p14:tracePt t="14495" x="2967038" y="1538288"/>
          <p14:tracePt t="14504" x="2895600" y="1530350"/>
          <p14:tracePt t="14509" x="2824163" y="1522413"/>
          <p14:tracePt t="14516" x="2751138" y="1522413"/>
          <p14:tracePt t="14524" x="2690813" y="1522413"/>
          <p14:tracePt t="14531" x="2641600" y="1522413"/>
          <p14:tracePt t="14539" x="2589213" y="1522413"/>
          <p14:tracePt t="14545" x="2547938" y="1522413"/>
          <p14:tracePt t="14552" x="2517775" y="1522413"/>
          <p14:tracePt t="14559" x="2487613" y="1522413"/>
          <p14:tracePt t="14566" x="2465388" y="1522413"/>
          <p14:tracePt t="14574" x="2449513" y="1522413"/>
          <p14:tracePt t="14581" x="2430463" y="1522413"/>
          <p14:tracePt t="14588" x="2422525" y="1522413"/>
          <p14:tracePt t="14595" x="2411413" y="1522413"/>
          <p14:tracePt t="14604" x="2403475" y="1522413"/>
          <p14:tracePt t="14609" x="2392363" y="1522413"/>
          <p14:tracePt t="14617" x="2378075" y="1522413"/>
          <p14:tracePt t="14624" x="2373313" y="1522413"/>
          <p14:tracePt t="14631" x="2362200" y="1522413"/>
          <p14:tracePt t="14638" x="2354263" y="1522413"/>
          <p14:tracePt t="14645" x="2343150" y="1522413"/>
          <p14:tracePt t="14652" x="2328863" y="1522413"/>
          <p14:tracePt t="14660" x="2317750" y="1522413"/>
          <p14:tracePt t="14666" x="2309813" y="1519238"/>
          <p14:tracePt t="14674" x="2298700" y="1519238"/>
          <p14:tracePt t="14680" x="2282825" y="1511300"/>
          <p14:tracePt t="14689" x="2271713" y="1508125"/>
          <p14:tracePt t="14694" x="2257425" y="1508125"/>
          <p14:tracePt t="14702" x="2244725" y="1508125"/>
          <p14:tracePt t="14709" x="2222500" y="1508125"/>
          <p14:tracePt t="14716" x="2208213" y="1508125"/>
          <p14:tracePt t="14724" x="2195513" y="1508125"/>
          <p14:tracePt t="14731" x="2181225" y="1508125"/>
          <p14:tracePt t="14738" x="2159000" y="1508125"/>
          <p14:tracePt t="14745" x="2143125" y="1508125"/>
          <p14:tracePt t="14753" x="2128838" y="1508125"/>
          <p14:tracePt t="14760" x="2098675" y="1508125"/>
          <p14:tracePt t="14766" x="2074863" y="1508125"/>
          <p14:tracePt t="14774" x="2052638" y="1508125"/>
          <p14:tracePt t="14781" x="2030413" y="1508125"/>
          <p14:tracePt t="14789" x="2011363" y="1508125"/>
          <p14:tracePt t="14795" x="1987550" y="1508125"/>
          <p14:tracePt t="14805" x="1973263" y="1508125"/>
          <p14:tracePt t="14810" x="1965325" y="1508125"/>
          <p14:tracePt t="14817" x="1946275" y="1508125"/>
          <p14:tracePt t="14825" x="1939925" y="1508125"/>
          <p14:tracePt t="14831" x="1935163" y="1508125"/>
          <p14:tracePt t="14839" x="1927225" y="1508125"/>
          <p14:tracePt t="14846" x="1924050" y="1508125"/>
          <p14:tracePt t="14855" x="1920875" y="1508125"/>
          <p14:tracePt t="14860" x="1916113" y="1508125"/>
          <p14:tracePt t="14867" x="1912938" y="1508125"/>
          <p14:tracePt t="14875" x="1905000" y="1508125"/>
          <p14:tracePt t="14881" x="1897063" y="1508125"/>
          <p14:tracePt t="14889" x="1893888" y="1508125"/>
          <p14:tracePt t="14953" x="1901825" y="1508125"/>
          <p14:tracePt t="14960" x="1908175" y="1508125"/>
          <p14:tracePt t="14967" x="1912938" y="1508125"/>
          <p14:tracePt t="14975" x="1916113" y="1508125"/>
          <p14:tracePt t="14981" x="1920875" y="1508125"/>
          <p14:tracePt t="14989" x="1924050" y="1508125"/>
          <p14:tracePt t="14996" x="1931988" y="1508125"/>
          <p14:tracePt t="15025" x="1935163" y="1508125"/>
          <p14:tracePt t="15060" x="1939925" y="1508125"/>
          <p14:tracePt t="15091" x="1943100" y="1508125"/>
          <p14:tracePt t="15125" x="1951038" y="1508125"/>
          <p14:tracePt t="15132" x="1957388" y="1508125"/>
          <p14:tracePt t="15140" x="1965325" y="1508125"/>
          <p14:tracePt t="15157" x="1984375" y="1508125"/>
          <p14:tracePt t="15162" x="1987550" y="1508125"/>
          <p14:tracePt t="15168" x="2000250" y="1508125"/>
          <p14:tracePt t="15175" x="2003425" y="1508125"/>
          <p14:tracePt t="15181" x="2006600" y="1508125"/>
          <p14:tracePt t="15190" x="2011363" y="1508125"/>
          <p14:tracePt t="15196" x="2014538" y="1508125"/>
          <p14:tracePt t="15204" x="2019300" y="1508125"/>
          <p14:tracePt t="15211" x="2022475" y="1508125"/>
          <p14:tracePt t="15218" x="2033588" y="1508125"/>
          <p14:tracePt t="15225" x="2055813" y="1508125"/>
          <p14:tracePt t="15232" x="2071688" y="1508125"/>
          <p14:tracePt t="15240" x="2101850" y="1508125"/>
          <p14:tracePt t="15246" x="2124075" y="1508125"/>
          <p14:tracePt t="15254" x="2146300" y="1508125"/>
          <p14:tracePt t="15261" x="2184400" y="1508125"/>
          <p14:tracePt t="15267" x="2214563" y="1508125"/>
          <p14:tracePt t="15275" x="2257425" y="1508125"/>
          <p14:tracePt t="15282" x="2298700" y="1508125"/>
          <p14:tracePt t="15290" x="2332038" y="1503363"/>
          <p14:tracePt t="15296" x="2373313" y="1503363"/>
          <p14:tracePt t="15305" x="2403475" y="1503363"/>
          <p14:tracePt t="15311" x="2446338" y="1497013"/>
          <p14:tracePt t="15318" x="2479675" y="1485900"/>
          <p14:tracePt t="15326" x="2520950" y="1477963"/>
          <p14:tracePt t="15332" x="2566988" y="1470025"/>
          <p14:tracePt t="15341" x="2608263" y="1470025"/>
          <p14:tracePt t="15346" x="2627313" y="1470025"/>
          <p14:tracePt t="15354" x="2657475" y="1470025"/>
          <p14:tracePt t="15361" x="2679700" y="1470025"/>
          <p14:tracePt t="15368" x="2703513" y="1470025"/>
          <p14:tracePt t="15376" x="2720975" y="1470025"/>
          <p14:tracePt t="15382" x="2728913" y="1470025"/>
          <p14:tracePt t="15391" x="2733675" y="1470025"/>
          <p14:tracePt t="15396" x="2740025" y="1470025"/>
          <p14:tracePt t="15405" x="2747963" y="1470025"/>
          <p14:tracePt t="15411" x="2751138" y="1470025"/>
          <p14:tracePt t="15418" x="2755900" y="1470025"/>
          <p14:tracePt t="15426" x="2767013" y="1470025"/>
          <p14:tracePt t="15432" x="2789238" y="1470025"/>
          <p14:tracePt t="15439" x="2843213" y="1462088"/>
          <p14:tracePt t="15446" x="2925763" y="1455738"/>
          <p14:tracePt t="15454" x="3024188" y="1455738"/>
          <p14:tracePt t="15461" x="3163888" y="1462088"/>
          <p14:tracePt t="15468" x="3273425" y="1470025"/>
          <p14:tracePt t="15475" x="3402013" y="1477963"/>
          <p14:tracePt t="15482" x="3511550" y="1485900"/>
          <p14:tracePt t="15490" x="3625850" y="1503363"/>
          <p14:tracePt t="15496" x="3716338" y="1511300"/>
          <p14:tracePt t="15505" x="3787775" y="1519238"/>
          <p14:tracePt t="15511" x="3867150" y="1519238"/>
          <p14:tracePt t="15518" x="3938588" y="1519238"/>
          <p14:tracePt t="15526" x="4006850" y="1519238"/>
          <p14:tracePt t="15532" x="4070350" y="1516063"/>
          <p14:tracePt t="15541" x="4113213" y="1516063"/>
          <p14:tracePt t="15546" x="4143375" y="1511300"/>
          <p14:tracePt t="15554" x="4165600" y="1511300"/>
          <p14:tracePt t="15561" x="4184650" y="1500188"/>
          <p14:tracePt t="15568" x="4206875" y="1500188"/>
          <p14:tracePt t="15576" x="4214813" y="1500188"/>
          <p14:tracePt t="15582" x="4217988" y="1500188"/>
          <p14:tracePt t="15591" x="4222750" y="1500188"/>
          <p14:tracePt t="15596" x="4230688" y="1500188"/>
          <p14:tracePt t="15605" x="4233863" y="1500188"/>
          <p14:tracePt t="15611" x="4241800" y="1500188"/>
          <p14:tracePt t="15698" x="4244975" y="1500188"/>
          <p14:tracePt t="15705" x="4248150" y="1500188"/>
          <p14:tracePt t="15711" x="4260850" y="1500188"/>
          <p14:tracePt t="15718" x="4283075" y="1485900"/>
          <p14:tracePt t="15726" x="4335463" y="1470025"/>
          <p14:tracePt t="15732" x="4389438" y="1455738"/>
          <p14:tracePt t="15742" x="4433888" y="1443038"/>
          <p14:tracePt t="15747" x="4498975" y="1417638"/>
          <p14:tracePt t="15755" x="4570413" y="1401763"/>
          <p14:tracePt t="15762" x="4641850" y="1387475"/>
          <p14:tracePt t="15768" x="4721225" y="1379538"/>
          <p14:tracePt t="15777" x="4792663" y="1371600"/>
          <p14:tracePt t="15783" x="4865688" y="1371600"/>
          <p14:tracePt t="15790" x="4945063" y="1371600"/>
          <p14:tracePt t="15797" x="5027613" y="1376363"/>
          <p14:tracePt t="15806" x="5106988" y="1382713"/>
          <p14:tracePt t="15811" x="5167313" y="1390650"/>
          <p14:tracePt t="15818" x="5219700" y="1398588"/>
          <p14:tracePt t="15827" x="5292725" y="1406525"/>
          <p14:tracePt t="15833" x="5364163" y="1412875"/>
          <p14:tracePt t="15841" x="5435600" y="1436688"/>
          <p14:tracePt t="15847" x="5507038" y="1455738"/>
          <p14:tracePt t="15856" x="5572125" y="1470025"/>
          <p14:tracePt t="15861" x="5635625" y="1492250"/>
          <p14:tracePt t="15869" x="5700713" y="1527175"/>
          <p14:tracePt t="15877" x="5772150" y="1549400"/>
          <p14:tracePt t="15883" x="5835650" y="1571625"/>
          <p14:tracePt t="15892" x="5900738" y="1606550"/>
          <p14:tracePt t="15897" x="5934075" y="1620838"/>
          <p14:tracePt t="15906" x="5980113" y="1631950"/>
          <p14:tracePt t="15912" x="6013450" y="1647825"/>
          <p14:tracePt t="15918" x="6056313" y="1655763"/>
          <p14:tracePt t="15927" x="6089650" y="1674813"/>
          <p14:tracePt t="15933" x="6122988" y="1681163"/>
          <p14:tracePt t="15941" x="6146800" y="1689100"/>
          <p14:tracePt t="15947" x="6169025" y="1693863"/>
          <p14:tracePt t="15955" x="6184900" y="1693863"/>
          <p14:tracePt t="15962" x="6196013" y="1693863"/>
          <p14:tracePt t="15968" x="6199188" y="1697038"/>
          <p14:tracePt t="15976" x="6202363" y="1697038"/>
          <p14:tracePt t="15982" x="6207125" y="1697038"/>
          <p14:tracePt t="15990" x="6218238" y="1697038"/>
          <p14:tracePt t="15997" x="6221413" y="1697038"/>
          <p14:tracePt t="16048" x="6221413" y="1704975"/>
          <p14:tracePt t="16278" x="6215063" y="1700213"/>
          <p14:tracePt t="16285" x="6210300" y="1700213"/>
          <p14:tracePt t="16292" x="6207125" y="1700213"/>
          <p14:tracePt t="16302" x="6202363" y="1700213"/>
          <p14:tracePt t="16319" x="6199188" y="1700213"/>
          <p14:tracePt t="16327" x="6196013" y="1700213"/>
          <p14:tracePt t="16333" x="6191250" y="1700213"/>
          <p14:tracePt t="16341" x="6188075" y="1700213"/>
          <p14:tracePt t="16348" x="6165850" y="1693863"/>
          <p14:tracePt t="16355" x="6111875" y="1677988"/>
          <p14:tracePt t="16362" x="5999163" y="1658938"/>
          <p14:tracePt t="16369" x="5768975" y="1647825"/>
          <p14:tracePt t="16377" x="5495925" y="1631950"/>
          <p14:tracePt t="16383" x="5292725" y="1631950"/>
          <p14:tracePt t="16392" x="5024438" y="1631950"/>
          <p14:tracePt t="16397" x="4819650" y="1631950"/>
          <p14:tracePt t="16404" x="4633913" y="1631950"/>
          <p14:tracePt t="16411" x="4445000" y="1631950"/>
          <p14:tracePt t="16418" x="4321175" y="1631950"/>
          <p14:tracePt t="16426" x="4222750" y="1631950"/>
          <p14:tracePt t="16433" x="4086225" y="1631950"/>
          <p14:tracePt t="16441" x="3960813" y="1631950"/>
          <p14:tracePt t="16447" x="3859213" y="1625600"/>
          <p14:tracePt t="16454" x="3749675" y="1625600"/>
          <p14:tracePt t="16461" x="3629025" y="1625600"/>
          <p14:tracePt t="16468" x="3527425" y="1617663"/>
          <p14:tracePt t="16476" x="3448050" y="1617663"/>
          <p14:tracePt t="16483" x="3375025" y="1617663"/>
          <p14:tracePt t="16493" x="3333750" y="1617663"/>
          <p14:tracePt t="16498" x="3311525" y="1617663"/>
          <p14:tracePt t="16507" x="3303588" y="1617663"/>
          <p14:tracePt t="16512" x="3292475" y="1617663"/>
          <p14:tracePt t="16520" x="3284538" y="1617663"/>
          <p14:tracePt t="16527" x="3276600" y="1617663"/>
          <p14:tracePt t="16534" x="3273425" y="1617663"/>
          <p14:tracePt t="16542" x="3270250" y="1617663"/>
          <p14:tracePt t="16548" x="3265488" y="1617663"/>
          <p14:tracePt t="16556" x="3262313" y="1617663"/>
          <p14:tracePt t="16679" x="3259138" y="1617663"/>
          <p14:tracePt t="16694" x="3254375" y="1617663"/>
          <p14:tracePt t="16700" x="3251200" y="1617663"/>
          <p14:tracePt t="16707" x="3240088" y="1617663"/>
          <p14:tracePt t="16714" x="3235325" y="1617663"/>
          <p14:tracePt t="16723" x="3232150" y="1617663"/>
          <p14:tracePt t="16728" x="3221038" y="1601788"/>
          <p14:tracePt t="16734" x="3197225" y="1590675"/>
          <p14:tracePt t="16743" x="3163888" y="1576388"/>
          <p14:tracePt t="16748" x="3125788" y="1552575"/>
          <p14:tracePt t="16757" x="3073400" y="1530350"/>
          <p14:tracePt t="16762" x="3021013" y="1516063"/>
          <p14:tracePt t="16772" x="2967038" y="1500188"/>
          <p14:tracePt t="16778" x="2903538" y="1485900"/>
          <p14:tracePt t="16784" x="2854325" y="1477963"/>
          <p14:tracePt t="16794" x="2819400" y="1466850"/>
          <p14:tracePt t="16798" x="2774950" y="1458913"/>
          <p14:tracePt t="16807" x="2733675" y="1450975"/>
          <p14:tracePt t="16813" x="2703513" y="1443038"/>
          <p14:tracePt t="16824" x="2649538" y="1436688"/>
          <p14:tracePt t="16830" x="2608263" y="1428750"/>
          <p14:tracePt t="16834" x="2555875" y="1420813"/>
          <p14:tracePt t="16843" x="2501900" y="1420813"/>
          <p14:tracePt t="16848" x="2441575" y="1420813"/>
          <p14:tracePt t="16855" x="2392363" y="1412875"/>
          <p14:tracePt t="16862" x="2328863" y="1412875"/>
          <p14:tracePt t="16871" x="2260600" y="1412875"/>
          <p14:tracePt t="16877" x="2200275" y="1412875"/>
          <p14:tracePt t="16884" x="2128838" y="1412875"/>
          <p14:tracePt t="16892" x="2079625" y="1412875"/>
          <p14:tracePt t="16898" x="2025650" y="1412875"/>
          <p14:tracePt t="16906" x="1965325" y="1417638"/>
          <p14:tracePt t="16913" x="1924050" y="1423988"/>
          <p14:tracePt t="16921" x="1871663" y="1431925"/>
          <p14:tracePt t="16927" x="1828800" y="1439863"/>
          <p14:tracePt t="16934" x="1795463" y="1447800"/>
          <p14:tracePt t="16942" x="1754188" y="1462088"/>
          <p14:tracePt t="16948" x="1727200" y="1481138"/>
          <p14:tracePt t="16956" x="1693863" y="1492250"/>
          <p14:tracePt t="16963" x="1674813" y="1503363"/>
          <p14:tracePt t="16971" x="1658938" y="1516063"/>
          <p14:tracePt t="16978" x="1633538" y="1535113"/>
          <p14:tracePt t="16984" x="1622425" y="1546225"/>
          <p14:tracePt t="16993" x="1609725" y="1557338"/>
          <p14:tracePt t="16998" x="1606550" y="1560513"/>
          <p14:tracePt t="17006" x="1603375" y="1565275"/>
          <p14:tracePt t="17013" x="1598613" y="1571625"/>
          <p14:tracePt t="17021" x="1598613" y="1576388"/>
          <p14:tracePt t="17027" x="1598613" y="1582738"/>
          <p14:tracePt t="17034" x="1598613" y="1595438"/>
          <p14:tracePt t="17042" x="1609725" y="1609725"/>
          <p14:tracePt t="17048" x="1636713" y="1644650"/>
          <p14:tracePt t="17055" x="1693863" y="1693863"/>
          <p14:tracePt t="17063" x="1768475" y="1749425"/>
          <p14:tracePt t="17071" x="1844675" y="1803400"/>
          <p14:tracePt t="17078" x="1920875" y="1851025"/>
          <p14:tracePt t="17084" x="1992313" y="1893888"/>
          <p14:tracePt t="17093" x="2066925" y="1935163"/>
          <p14:tracePt t="17098" x="2151063" y="1957388"/>
          <p14:tracePt t="17106" x="2225675" y="1992313"/>
          <p14:tracePt t="17113" x="2306638" y="2006600"/>
          <p14:tracePt t="17121" x="2389188" y="2025650"/>
          <p14:tracePt t="17127" x="2479675" y="2041525"/>
          <p14:tracePt t="17134" x="2581275" y="2047875"/>
          <p14:tracePt t="17142" x="2660650" y="2055813"/>
          <p14:tracePt t="17148" x="2751138" y="2074863"/>
          <p14:tracePt t="17155" x="2846388" y="2082800"/>
          <p14:tracePt t="17162" x="2925763" y="2089150"/>
          <p14:tracePt t="17172" x="2997200" y="2097088"/>
          <p14:tracePt t="17178" x="3068638" y="2097088"/>
          <p14:tracePt t="17184" x="3130550" y="2097088"/>
          <p14:tracePt t="17192" x="3197225" y="2097088"/>
          <p14:tracePt t="17208" x="3330575" y="2097088"/>
          <p14:tracePt t="17213" x="3379788" y="2097088"/>
          <p14:tracePt t="17222" x="3413125" y="2097088"/>
          <p14:tracePt t="17227" x="3454400" y="2093913"/>
          <p14:tracePt t="17234" x="3497263" y="2093913"/>
          <p14:tracePt t="17242" x="3546475" y="2085975"/>
          <p14:tracePt t="17248" x="3587750" y="2085975"/>
          <p14:tracePt t="17256" x="3632200" y="2078038"/>
          <p14:tracePt t="17263" x="3686175" y="2063750"/>
          <p14:tracePt t="17271" x="3716338" y="2058988"/>
          <p14:tracePt t="17278" x="3757613" y="2052638"/>
          <p14:tracePt t="17284" x="3790950" y="2044700"/>
          <p14:tracePt t="17292" x="3832225" y="2044700"/>
          <p14:tracePt t="17299" x="3875088" y="2036763"/>
          <p14:tracePt t="17307" x="3897313" y="2033588"/>
          <p14:tracePt t="17313" x="3924300" y="2025650"/>
          <p14:tracePt t="17321" x="3954463" y="2017713"/>
          <p14:tracePt t="17327" x="3976688" y="2014538"/>
          <p14:tracePt t="17334" x="4010025" y="1998663"/>
          <p14:tracePt t="17342" x="4037013" y="1995488"/>
          <p14:tracePt t="17349" x="4070350" y="1979613"/>
          <p14:tracePt t="17356" x="4094163" y="1968500"/>
          <p14:tracePt t="17363" x="4127500" y="1954213"/>
          <p14:tracePt t="17371" x="4157663" y="1927225"/>
          <p14:tracePt t="17377" x="4198938" y="1905000"/>
          <p14:tracePt t="17385" x="4225925" y="1885950"/>
          <p14:tracePt t="17392" x="4256088" y="1858963"/>
          <p14:tracePt t="17398" x="4291013" y="1844675"/>
          <p14:tracePt t="17406" x="4313238" y="1833563"/>
          <p14:tracePt t="17413" x="4346575" y="1817688"/>
          <p14:tracePt t="17422" x="4357688" y="1806575"/>
          <p14:tracePt t="17427" x="4370388" y="1795463"/>
          <p14:tracePt t="17435" x="4373563" y="1790700"/>
          <p14:tracePt t="17442" x="4376738" y="1787525"/>
          <p14:tracePt t="17449" x="4389438" y="1784350"/>
          <p14:tracePt t="17457" x="4389438" y="1779588"/>
          <p14:tracePt t="17463" x="4389438" y="1776413"/>
          <p14:tracePt t="17471" x="4389438" y="1768475"/>
          <p14:tracePt t="17478" x="4389438" y="1765300"/>
          <p14:tracePt t="17485" x="4389438" y="1757363"/>
          <p14:tracePt t="17492" x="4389438" y="1746250"/>
          <p14:tracePt t="17499" x="4389438" y="1741488"/>
          <p14:tracePt t="17506" x="4381500" y="1724025"/>
          <p14:tracePt t="17513" x="4373563" y="1689100"/>
          <p14:tracePt t="17522" x="4370388" y="1666875"/>
          <p14:tracePt t="17528" x="4362450" y="1647825"/>
          <p14:tracePt t="17535" x="4357688" y="1631950"/>
          <p14:tracePt t="17542" x="4346575" y="1620838"/>
          <p14:tracePt t="17549" x="4321175" y="1609725"/>
          <p14:tracePt t="17557" x="4305300" y="1598613"/>
          <p14:tracePt t="17563" x="4278313" y="1571625"/>
          <p14:tracePt t="17572" x="4214813" y="1549400"/>
          <p14:tracePt t="17578" x="4143375" y="1516063"/>
          <p14:tracePt t="17585" x="4059238" y="1492250"/>
          <p14:tracePt t="17592" x="3976688" y="1473200"/>
          <p14:tracePt t="17599" x="3897313" y="1458913"/>
          <p14:tracePt t="17607" x="3825875" y="1443038"/>
          <p14:tracePt t="17613" x="3760788" y="1417638"/>
          <p14:tracePt t="17622" x="3708400" y="1409700"/>
          <p14:tracePt t="17628" x="3656013" y="1406525"/>
          <p14:tracePt t="17635" x="3602038" y="1398588"/>
          <p14:tracePt t="17642" x="3571875" y="1390650"/>
          <p14:tracePt t="17649" x="3530600" y="1382713"/>
          <p14:tracePt t="17657" x="3497263" y="1376363"/>
          <p14:tracePt t="17663" x="3443288" y="1376363"/>
          <p14:tracePt t="17672" x="3405188" y="1376363"/>
          <p14:tracePt t="17678" x="3371850" y="1376363"/>
          <p14:tracePt t="17685" x="3333750" y="1376363"/>
          <p14:tracePt t="17693" x="3311525" y="1376363"/>
          <p14:tracePt t="17699" x="3289300" y="1376363"/>
          <p14:tracePt t="17706" x="3265488" y="1376363"/>
          <p14:tracePt t="17714" x="3246438" y="1376363"/>
          <p14:tracePt t="17722" x="3232150" y="1376363"/>
          <p14:tracePt t="17728" x="3209925" y="1379538"/>
          <p14:tracePt t="17735" x="3194050" y="1379538"/>
          <p14:tracePt t="17743" x="3175000" y="1379538"/>
          <p14:tracePt t="17749" x="3144838" y="1379538"/>
          <p14:tracePt t="17757" x="3122613" y="1379538"/>
          <p14:tracePt t="17765" x="3084513" y="1379538"/>
          <p14:tracePt t="17772" x="3054350" y="1379538"/>
          <p14:tracePt t="17779" x="3005138" y="1379538"/>
          <p14:tracePt t="17785" x="2963863" y="1379538"/>
          <p14:tracePt t="17793" x="2922588" y="1376363"/>
          <p14:tracePt t="17799" x="2868613" y="1376363"/>
          <p14:tracePt t="17808" x="2827338" y="1376363"/>
          <p14:tracePt t="17814" x="2797175" y="1368425"/>
          <p14:tracePt t="17822" x="2755900" y="1368425"/>
          <p14:tracePt t="17828" x="2720975" y="1368425"/>
          <p14:tracePt t="17835" x="2684463" y="1368425"/>
          <p14:tracePt t="17843" x="2649538" y="1368425"/>
          <p14:tracePt t="17849" x="2619375" y="1368425"/>
          <p14:tracePt t="17857" x="2597150" y="1368425"/>
          <p14:tracePt t="17863" x="2566988" y="1368425"/>
          <p14:tracePt t="17871" x="2544763" y="1368425"/>
          <p14:tracePt t="17878" x="2513013" y="1368425"/>
          <p14:tracePt t="17885" x="2482850" y="1368425"/>
          <p14:tracePt t="17893" x="2441575" y="1368425"/>
          <p14:tracePt t="17899" x="2411413" y="1368425"/>
          <p14:tracePt t="17907" x="2370138" y="1371600"/>
          <p14:tracePt t="17913" x="2336800" y="1379538"/>
          <p14:tracePt t="17921" x="2293938" y="1387475"/>
          <p14:tracePt t="17928" x="2271713" y="1387475"/>
          <p14:tracePt t="17935" x="2230438" y="1390650"/>
          <p14:tracePt t="17943" x="2208213" y="1390650"/>
          <p14:tracePt t="17949" x="2178050" y="1398588"/>
          <p14:tracePt t="17957" x="2154238" y="1398588"/>
          <p14:tracePt t="17964" x="2139950" y="1398588"/>
          <p14:tracePt t="17971" x="2116138" y="1406525"/>
          <p14:tracePt t="17978" x="2101850" y="1406525"/>
          <p14:tracePt t="17985" x="2082800" y="1406525"/>
          <p14:tracePt t="17993" x="2060575" y="1409700"/>
          <p14:tracePt t="17999" x="2044700" y="1417638"/>
          <p14:tracePt t="18007" x="2033588" y="1423988"/>
          <p14:tracePt t="18014" x="2011363" y="1431925"/>
          <p14:tracePt t="18021" x="1992313" y="1436688"/>
          <p14:tracePt t="18028" x="1984375" y="1443038"/>
          <p14:tracePt t="18035" x="1965325" y="1447800"/>
          <p14:tracePt t="18043" x="1951038" y="1455738"/>
          <p14:tracePt t="18049" x="1939925" y="1458913"/>
          <p14:tracePt t="18057" x="1927225" y="1462088"/>
          <p14:tracePt t="18064" x="1920875" y="1470025"/>
          <p14:tracePt t="18071" x="1901825" y="1473200"/>
          <p14:tracePt t="18078" x="1890713" y="1485900"/>
          <p14:tracePt t="18085" x="1882775" y="1497013"/>
          <p14:tracePt t="18093" x="1871663" y="1508125"/>
          <p14:tracePt t="18100" x="1860550" y="1511300"/>
          <p14:tracePt t="18107" x="1841500" y="1522413"/>
          <p14:tracePt t="18114" x="1833563" y="1527175"/>
          <p14:tracePt t="18121" x="1822450" y="1538288"/>
          <p14:tracePt t="18128" x="1811338" y="1546225"/>
          <p14:tracePt t="18135" x="1795463" y="1557338"/>
          <p14:tracePt t="18143" x="1784350" y="1560513"/>
          <p14:tracePt t="18157" x="1768475" y="1582738"/>
          <p14:tracePt t="18164" x="1757363" y="1587500"/>
          <p14:tracePt t="18171" x="1754188" y="1590675"/>
          <p14:tracePt t="18178" x="1738313" y="1598613"/>
          <p14:tracePt t="18185" x="1735138" y="1601788"/>
          <p14:tracePt t="18193" x="1724025" y="1606550"/>
          <p14:tracePt t="18200" x="1716088" y="1609725"/>
          <p14:tracePt t="18207" x="1704975" y="1617663"/>
          <p14:tracePt t="18214" x="1693863" y="1628775"/>
          <p14:tracePt t="18222" x="1689100" y="1631950"/>
          <p14:tracePt t="18228" x="1685925" y="1636713"/>
          <p14:tracePt t="18236" x="1682750" y="1639888"/>
          <p14:tracePt t="18243" x="1674813" y="1644650"/>
          <p14:tracePt t="18250" x="1670050" y="1647825"/>
          <p14:tracePt t="18257" x="1666875" y="1647825"/>
          <p14:tracePt t="18265" x="1663700" y="1647825"/>
          <p14:tracePt t="18271" x="1658938" y="1647825"/>
          <p14:tracePt t="18279" x="1655763" y="1647825"/>
          <p14:tracePt t="18314" x="1652588" y="1647825"/>
          <p14:tracePt t="18329" x="1644650" y="1647825"/>
          <p14:tracePt t="18337" x="1639888" y="1647825"/>
          <p14:tracePt t="18344" x="1636713" y="1647825"/>
          <p14:tracePt t="18351" x="1633538" y="1647825"/>
          <p14:tracePt t="18359" x="1628775" y="1647825"/>
          <p14:tracePt t="18365" x="1625600" y="1647825"/>
          <p14:tracePt t="18373" x="1614488" y="1647825"/>
          <p14:tracePt t="18380" x="1609725" y="1647825"/>
          <p14:tracePt t="18387" x="1606550" y="1647825"/>
          <p14:tracePt t="18395" x="1603375" y="1647825"/>
          <p14:tracePt t="18401" x="1598613" y="1647825"/>
          <p14:tracePt t="18409" x="1595438" y="1647825"/>
          <p14:tracePt t="18415" x="1590675" y="1647825"/>
          <p14:tracePt t="18423" x="1584325" y="1647825"/>
          <p14:tracePt t="18430" x="1579563" y="1651000"/>
          <p14:tracePt t="18437" x="1573213" y="1658938"/>
          <p14:tracePt t="18444" x="1568450" y="1662113"/>
          <p14:tracePt t="18451" x="1560513" y="1670050"/>
          <p14:tracePt t="18460" x="1560513" y="1674813"/>
          <p14:tracePt t="18465" x="1560513" y="1681163"/>
          <p14:tracePt t="18473" x="1560513" y="1685925"/>
          <p14:tracePt t="18480" x="1560513" y="1689100"/>
          <p14:tracePt t="18487" x="1560513" y="1693863"/>
          <p14:tracePt t="18495" x="1560513" y="1697038"/>
          <p14:tracePt t="18501" x="1560513" y="1700213"/>
          <p14:tracePt t="18509" x="1560513" y="1704975"/>
          <p14:tracePt t="18515" x="1560513" y="1711325"/>
          <p14:tracePt t="18523" x="1560513" y="1719263"/>
          <p14:tracePt t="18530" x="1560513" y="1724025"/>
          <p14:tracePt t="18537" x="1560513" y="1727200"/>
          <p14:tracePt t="18544" x="1560513" y="1730375"/>
          <p14:tracePt t="18551" x="1560513" y="1738313"/>
          <p14:tracePt t="18559" x="1560513" y="1741488"/>
          <p14:tracePt t="18565" x="1560513" y="1746250"/>
          <p14:tracePt t="18573" x="1560513" y="1749425"/>
          <p14:tracePt t="18580" x="1560513" y="1754188"/>
          <p14:tracePt t="18587" x="1560513" y="1768475"/>
          <p14:tracePt t="18594" x="1560513" y="1776413"/>
          <p14:tracePt t="18601" x="1560513" y="1787525"/>
          <p14:tracePt t="18609" x="1560513" y="1798638"/>
          <p14:tracePt t="18615" x="1560513" y="1806575"/>
          <p14:tracePt t="18623" x="1560513" y="1820863"/>
          <p14:tracePt t="18630" x="1560513" y="1828800"/>
          <p14:tracePt t="18638" x="1560513" y="1833563"/>
          <p14:tracePt t="18645" x="1560513" y="1836738"/>
          <p14:tracePt t="18651" x="1560513" y="1839913"/>
          <p14:tracePt t="18659" x="1560513" y="1844675"/>
          <p14:tracePt t="18666" x="1560513" y="1847850"/>
          <p14:tracePt t="18673" x="1560513" y="1851025"/>
          <p14:tracePt t="18680" x="1560513" y="1863725"/>
          <p14:tracePt t="18688" x="1560513" y="1866900"/>
          <p14:tracePt t="18695" x="1565275" y="1870075"/>
          <p14:tracePt t="18701" x="1568450" y="1874838"/>
          <p14:tracePt t="18710" x="1576388" y="1874838"/>
          <p14:tracePt t="18715" x="1579563" y="1878013"/>
          <p14:tracePt t="18724" x="1584325" y="1878013"/>
          <p14:tracePt t="18730" x="1587500" y="1882775"/>
          <p14:tracePt t="18738" x="1595438" y="1889125"/>
          <p14:tracePt t="18746" x="1603375" y="1889125"/>
          <p14:tracePt t="18751" x="1614488" y="1889125"/>
          <p14:tracePt t="18760" x="1622425" y="1893888"/>
          <p14:tracePt t="18765" x="1625600" y="1893888"/>
          <p14:tracePt t="18774" x="1633538" y="1893888"/>
          <p14:tracePt t="18780" x="1636713" y="1893888"/>
          <p14:tracePt t="18788" x="1639888" y="1893888"/>
          <p14:tracePt t="18795" x="1644650" y="1893888"/>
          <p14:tracePt t="18801" x="1647825" y="1893888"/>
          <p14:tracePt t="18809" x="1652588" y="1893888"/>
          <p14:tracePt t="18815" x="1655763" y="1893888"/>
          <p14:tracePt t="18824" x="1663700" y="1893888"/>
          <p14:tracePt t="18830" x="1670050" y="1893888"/>
          <p14:tracePt t="18838" x="1682750" y="1893888"/>
          <p14:tracePt t="18845" x="1689100" y="1893888"/>
          <p14:tracePt t="18852" x="1704975" y="1893888"/>
          <p14:tracePt t="18859" x="1716088" y="1893888"/>
          <p14:tracePt t="18866" x="1727200" y="1893888"/>
          <p14:tracePt t="18874" x="1731963" y="1893888"/>
          <p14:tracePt t="18880" x="1735138" y="1893888"/>
          <p14:tracePt t="18888" x="1738313" y="1893888"/>
          <p14:tracePt t="18895" x="1743075" y="1893888"/>
          <p14:tracePt t="18901" x="1749425" y="1893888"/>
          <p14:tracePt t="18953" x="1749425" y="1889125"/>
          <p14:tracePt t="18960" x="1749425" y="1885950"/>
          <p14:tracePt t="18966" x="1746250" y="1878013"/>
          <p14:tracePt t="18975" x="1743075" y="1874838"/>
          <p14:tracePt t="18981" x="1731963" y="1866900"/>
          <p14:tracePt t="18987" x="1719263" y="1847850"/>
          <p14:tracePt t="18994" x="1708150" y="1836738"/>
          <p14:tracePt t="19001" x="1693863" y="1825625"/>
          <p14:tracePt t="19010" x="1682750" y="1814513"/>
          <p14:tracePt t="19016" x="1670050" y="1798638"/>
          <p14:tracePt t="19023" x="1658938" y="1795463"/>
          <p14:tracePt t="19030" x="1652588" y="1787525"/>
          <p14:tracePt t="19039" x="1647825" y="1784350"/>
          <p14:tracePt t="19044" x="1639888" y="1784350"/>
          <p14:tracePt t="19052" x="1636713" y="1784350"/>
          <p14:tracePt t="19059" x="1633538" y="1784350"/>
          <p14:tracePt t="19066" x="1628775" y="1784350"/>
          <p14:tracePt t="19073" x="1625600" y="1784350"/>
          <p14:tracePt t="19080" x="1622425" y="1784350"/>
          <p14:tracePt t="19089" x="1617663" y="1784350"/>
          <p14:tracePt t="19095" x="1606550" y="1787525"/>
          <p14:tracePt t="19101" x="1603375" y="1795463"/>
          <p14:tracePt t="19109" x="1598613" y="1803400"/>
          <p14:tracePt t="19116" x="1595438" y="1806575"/>
          <p14:tracePt t="19123" x="1587500" y="1809750"/>
          <p14:tracePt t="19130" x="1587500" y="1817688"/>
          <p14:tracePt t="19139" x="1587500" y="1820863"/>
          <p14:tracePt t="19144" x="1587500" y="1825625"/>
          <p14:tracePt t="19160" x="1587500" y="1833563"/>
          <p14:tracePt t="19166" x="1587500" y="1836738"/>
          <p14:tracePt t="19174" x="1587500" y="1847850"/>
          <p14:tracePt t="19180" x="1587500" y="1851025"/>
          <p14:tracePt t="19189" x="1587500" y="1855788"/>
          <p14:tracePt t="19195" x="1587500" y="1858963"/>
          <p14:tracePt t="19201" x="1587500" y="1863725"/>
          <p14:tracePt t="19209" x="1587500" y="1866900"/>
          <p14:tracePt t="19216" x="1587500" y="1870075"/>
          <p14:tracePt t="19223" x="1587500" y="1878013"/>
          <p14:tracePt t="19230" x="1587500" y="1882775"/>
          <p14:tracePt t="19239" x="1587500" y="1889125"/>
          <p14:tracePt t="19259" x="1587500" y="1893888"/>
          <p14:tracePt t="19266" x="1587500" y="1897063"/>
          <p14:tracePt t="19274" x="1587500" y="1905000"/>
          <p14:tracePt t="19280" x="1590675" y="1908175"/>
          <p14:tracePt t="19289" x="1598613" y="1912938"/>
          <p14:tracePt t="19295" x="1622425" y="1919288"/>
          <p14:tracePt t="19301" x="1644650" y="1924050"/>
          <p14:tracePt t="19310" x="1682750" y="1946275"/>
          <p14:tracePt t="19316" x="1743075" y="1962150"/>
          <p14:tracePt t="19323" x="1806575" y="1976438"/>
          <p14:tracePt t="19331" x="1890713" y="1992313"/>
          <p14:tracePt t="19339" x="2003425" y="2009775"/>
          <p14:tracePt t="19345" x="2093913" y="2036763"/>
          <p14:tracePt t="19352" x="2195513" y="2044700"/>
          <p14:tracePt t="19360" x="2287588" y="2052638"/>
          <p14:tracePt t="19366" x="2378075" y="2058988"/>
          <p14:tracePt t="19373" x="2457450" y="2058988"/>
          <p14:tracePt t="19380" x="2536825" y="2058988"/>
          <p14:tracePt t="19389" x="2608263" y="2058988"/>
          <p14:tracePt t="19395" x="2676525" y="2058988"/>
          <p14:tracePt t="19401" x="2740025" y="2058988"/>
          <p14:tracePt t="19410" x="2789238" y="2055813"/>
          <p14:tracePt t="19416" x="2843213" y="2047875"/>
          <p14:tracePt t="19423" x="2884488" y="2041525"/>
          <p14:tracePt t="19430" x="2917825" y="2036763"/>
          <p14:tracePt t="19439" x="2952750" y="2022475"/>
          <p14:tracePt t="19445" x="2974975" y="2014538"/>
          <p14:tracePt t="19452" x="2997200" y="2009775"/>
          <p14:tracePt t="19460" x="3024188" y="2003425"/>
          <p14:tracePt t="19466" x="3032125" y="1998663"/>
          <p14:tracePt t="19474" x="3043238" y="1998663"/>
          <p14:tracePt t="19481" x="3051175" y="1998663"/>
          <p14:tracePt t="19490" x="3062288" y="1995488"/>
          <p14:tracePt t="19495" x="3065463" y="1995488"/>
          <p14:tracePt t="19501" x="3068638" y="1987550"/>
          <p14:tracePt t="19509" x="3076575" y="1984375"/>
          <p14:tracePt t="19516" x="3081338" y="1979613"/>
          <p14:tracePt t="19524" x="3084513" y="1973263"/>
          <p14:tracePt t="19530" x="3087688" y="1973263"/>
          <p14:tracePt t="19538" x="3092450" y="1968500"/>
          <p14:tracePt t="19544" x="3106738" y="1968500"/>
          <p14:tracePt t="19552" x="3117850" y="1962150"/>
          <p14:tracePt t="19559" x="3130550" y="1957388"/>
          <p14:tracePt t="19566" x="3136900" y="1949450"/>
          <p14:tracePt t="19574" x="3148013" y="1946275"/>
          <p14:tracePt t="19580" x="3171825" y="1943100"/>
          <p14:tracePt t="19588" x="3190875" y="1935163"/>
          <p14:tracePt t="19594" x="3205163" y="1919288"/>
          <p14:tracePt t="19602" x="3232150" y="1905000"/>
          <p14:tracePt t="19609" x="3254375" y="1893888"/>
          <p14:tracePt t="19616" x="3289300" y="1878013"/>
          <p14:tracePt t="19623" x="3308350" y="1866900"/>
          <p14:tracePt t="19630" x="3322638" y="1851025"/>
          <p14:tracePt t="19638" x="3341688" y="1844675"/>
          <p14:tracePt t="19644" x="3352800" y="1839913"/>
          <p14:tracePt t="19652" x="3355975" y="1836738"/>
          <p14:tracePt t="19659" x="3360738" y="1833563"/>
          <p14:tracePt t="19666" x="3363913" y="1825625"/>
          <p14:tracePt t="19674" x="3363913" y="1820863"/>
          <p14:tracePt t="19702" x="3363913" y="1817688"/>
          <p14:tracePt t="19717" x="3363913" y="1809750"/>
          <p14:tracePt t="19724" x="3360738" y="1806575"/>
          <p14:tracePt t="19731" x="3352800" y="1798638"/>
          <p14:tracePt t="19740" x="3349625" y="1795463"/>
          <p14:tracePt t="19746" x="3344863" y="1790700"/>
          <p14:tracePt t="19754" x="3338513" y="1787525"/>
          <p14:tracePt t="19761" x="3330575" y="1776413"/>
          <p14:tracePt t="19767" x="3325813" y="1773238"/>
          <p14:tracePt t="19775" x="3322638" y="1765300"/>
          <p14:tracePt t="19781" x="3322638" y="1757363"/>
          <p14:tracePt t="19790" x="3319463" y="1754188"/>
          <p14:tracePt t="19796" x="3314700" y="1749425"/>
          <p14:tracePt t="19802" x="3308350" y="1746250"/>
          <p14:tracePt t="19812" x="3308350" y="1741488"/>
          <p14:tracePt t="19817" x="3303588" y="1741488"/>
          <p14:tracePt t="19824" x="3300413" y="1741488"/>
          <p14:tracePt t="19831" x="3292475" y="1741488"/>
          <p14:tracePt t="19840" x="3289300" y="1738313"/>
          <p14:tracePt t="19846" x="3284538" y="1735138"/>
          <p14:tracePt t="19854" x="3276600" y="1735138"/>
          <p14:tracePt t="19862" x="3270250" y="1727200"/>
          <p14:tracePt t="19867" x="3259138" y="1724025"/>
          <p14:tracePt t="19875" x="3243263" y="1711325"/>
          <p14:tracePt t="19881" x="3224213" y="1704975"/>
          <p14:tracePt t="19890" x="3209925" y="1700213"/>
          <p14:tracePt t="19896" x="3186113" y="1693863"/>
          <p14:tracePt t="19902" x="3167063" y="1689100"/>
          <p14:tracePt t="19912" x="3160713" y="1685925"/>
          <p14:tracePt t="19916" x="3148013" y="1677988"/>
          <p14:tracePt t="19924" x="3133725" y="1677988"/>
          <p14:tracePt t="19930" x="3122613" y="1677988"/>
          <p14:tracePt t="19939" x="3117850" y="1677988"/>
          <p14:tracePt t="19945" x="3114675" y="1677988"/>
          <p14:tracePt t="19953" x="3111500" y="1677988"/>
          <p14:tracePt t="19960" x="3103563" y="1677988"/>
          <p14:tracePt t="19967" x="3100388" y="1677988"/>
          <p14:tracePt t="19974" x="3095625" y="1677988"/>
          <p14:tracePt t="19981" x="3087688" y="1681163"/>
          <p14:tracePt t="19989" x="3084513" y="1685925"/>
          <p14:tracePt t="19995" x="3076575" y="1689100"/>
          <p14:tracePt t="20002" x="3073400" y="1693863"/>
          <p14:tracePt t="20010" x="3068638" y="1697038"/>
          <p14:tracePt t="20017" x="3065463" y="1700213"/>
          <p14:tracePt t="20025" x="3062288" y="1711325"/>
          <p14:tracePt t="20031" x="3057525" y="1716088"/>
          <p14:tracePt t="20039" x="3054350" y="1719263"/>
          <p14:tracePt t="20045" x="3043238" y="1724025"/>
          <p14:tracePt t="20053" x="3038475" y="1735138"/>
          <p14:tracePt t="20060" x="3032125" y="1738313"/>
          <p14:tracePt t="20067" x="3027363" y="1741488"/>
          <p14:tracePt t="20075" x="3024188" y="1746250"/>
          <p14:tracePt t="20081" x="3021013" y="1754188"/>
          <p14:tracePt t="20089" x="3016250" y="1760538"/>
          <p14:tracePt t="20095" x="3013075" y="1765300"/>
          <p14:tracePt t="20102" x="3008313" y="1768475"/>
          <p14:tracePt t="20110" x="2997200" y="1776413"/>
          <p14:tracePt t="20117" x="2994025" y="1779588"/>
          <p14:tracePt t="20125" x="2989263" y="1784350"/>
          <p14:tracePt t="20131" x="2986088" y="1787525"/>
          <p14:tracePt t="20139" x="2978150" y="1790700"/>
          <p14:tracePt t="20145" x="2974975" y="1795463"/>
          <p14:tracePt t="20158" x="2971800" y="1806575"/>
          <p14:tracePt t="20161" x="2967038" y="1809750"/>
          <p14:tracePt t="20167" x="2967038" y="1814513"/>
          <p14:tracePt t="20175" x="2967038" y="1817688"/>
          <p14:tracePt t="20181" x="2967038" y="1820863"/>
          <p14:tracePt t="20188" x="2967038" y="1825625"/>
          <p14:tracePt t="20195" x="2967038" y="1833563"/>
          <p14:tracePt t="20202" x="2967038" y="1836738"/>
          <p14:tracePt t="20211" x="2967038" y="1839913"/>
          <p14:tracePt t="20217" x="2967038" y="1847850"/>
          <p14:tracePt t="20224" x="2967038" y="1851025"/>
          <p14:tracePt t="20231" x="2967038" y="1863725"/>
          <p14:tracePt t="20239" x="2974975" y="1874838"/>
          <p14:tracePt t="20245" x="2978150" y="1882775"/>
          <p14:tracePt t="20253" x="2982913" y="1900238"/>
          <p14:tracePt t="20261" x="2989263" y="1912938"/>
          <p14:tracePt t="20267" x="2994025" y="1919288"/>
          <p14:tracePt t="20276" x="3001963" y="1930400"/>
          <p14:tracePt t="20281" x="3008313" y="1943100"/>
          <p14:tracePt t="20289" x="3016250" y="1957388"/>
          <p14:tracePt t="20295" x="3021013" y="1968500"/>
          <p14:tracePt t="20302" x="3032125" y="1979613"/>
          <p14:tracePt t="20310" x="3043238" y="1992313"/>
          <p14:tracePt t="20317" x="3046413" y="1995488"/>
          <p14:tracePt t="20325" x="3062288" y="2003425"/>
          <p14:tracePt t="20331" x="3073400" y="2009775"/>
          <p14:tracePt t="20339" x="3076575" y="2014538"/>
          <p14:tracePt t="20346" x="3084513" y="2017713"/>
          <p14:tracePt t="20353" x="3095625" y="2025650"/>
          <p14:tracePt t="20360" x="3111500" y="2028825"/>
          <p14:tracePt t="20367" x="3122613" y="2033588"/>
          <p14:tracePt t="20376" x="3133725" y="2041525"/>
          <p14:tracePt t="20381" x="3144838" y="2041525"/>
          <p14:tracePt t="20389" x="3152775" y="2041525"/>
          <p14:tracePt t="20395" x="3163888" y="2041525"/>
          <p14:tracePt t="20403" x="3167063" y="2041525"/>
          <p14:tracePt t="20411" x="3171825" y="2041525"/>
          <p14:tracePt t="20417" x="3179763" y="2041525"/>
          <p14:tracePt t="20425" x="3190875" y="2041525"/>
          <p14:tracePt t="20432" x="3194050" y="2041525"/>
          <p14:tracePt t="20439" x="3197225" y="2041525"/>
          <p14:tracePt t="20446" x="3209925" y="2041525"/>
          <p14:tracePt t="20453" x="3213100" y="2041525"/>
          <p14:tracePt t="20461" x="3216275" y="2041525"/>
          <p14:tracePt t="20468" x="3221038" y="2041525"/>
          <p14:tracePt t="20475" x="3224213" y="2041525"/>
          <p14:tracePt t="20482" x="3228975" y="2041525"/>
          <p14:tracePt t="20489" x="3232150" y="2041525"/>
          <p14:tracePt t="20503" x="3240088" y="2041525"/>
          <p14:tracePt t="20525" x="3243263" y="2041525"/>
          <p14:tracePt t="20540" x="3251200" y="2033588"/>
          <p14:tracePt t="20547" x="3259138" y="2025650"/>
          <p14:tracePt t="20555" x="3262313" y="2014538"/>
          <p14:tracePt t="20562" x="3265488" y="1995488"/>
          <p14:tracePt t="20569" x="3273425" y="1979613"/>
          <p14:tracePt t="20577" x="3276600" y="1965325"/>
          <p14:tracePt t="20584" x="3284538" y="1943100"/>
          <p14:tracePt t="20592" x="3289300" y="1924050"/>
          <p14:tracePt t="20597" x="3289300" y="1916113"/>
          <p14:tracePt t="20603" x="3289300" y="1905000"/>
          <p14:tracePt t="20611" x="3289300" y="1900238"/>
          <p14:tracePt t="20618" x="3289300" y="1893888"/>
          <p14:tracePt t="20625" x="3289300" y="1885950"/>
          <p14:tracePt t="20632" x="3289300" y="1882775"/>
          <p14:tracePt t="20639" x="3289300" y="1878013"/>
          <p14:tracePt t="20646" x="3289300" y="1874838"/>
          <p14:tracePt t="20654" x="3289300" y="1870075"/>
          <p14:tracePt t="20661" x="3289300" y="1866900"/>
          <p14:tracePt t="20668" x="3289300" y="1863725"/>
          <p14:tracePt t="20675" x="3289300" y="1855788"/>
          <p14:tracePt t="20726" x="3284538" y="1855788"/>
          <p14:tracePt t="20732" x="3281363" y="1855788"/>
          <p14:tracePt t="20739" x="3276600" y="1855788"/>
          <p14:tracePt t="20746" x="3273425" y="1855788"/>
          <p14:tracePt t="20754" x="3265488" y="1855788"/>
          <p14:tracePt t="20761" x="3262313" y="1855788"/>
          <p14:tracePt t="20768" x="3254375" y="1855788"/>
          <p14:tracePt t="20775" x="3251200" y="1855788"/>
          <p14:tracePt t="20782" x="3246438" y="1855788"/>
          <p14:tracePt t="20790" x="3243263" y="1855788"/>
          <p14:tracePt t="20796" x="3235325" y="1847850"/>
          <p14:tracePt t="20804" x="3232150" y="1844675"/>
          <p14:tracePt t="20811" x="3224213" y="1839913"/>
          <p14:tracePt t="20818" x="3205163" y="1833563"/>
          <p14:tracePt t="20826" x="3194050" y="1828800"/>
          <p14:tracePt t="20832" x="3186113" y="1820863"/>
          <p14:tracePt t="20840" x="3175000" y="1817688"/>
          <p14:tracePt t="20846" x="3163888" y="1814513"/>
          <p14:tracePt t="20854" x="3148013" y="1806575"/>
          <p14:tracePt t="20862" x="3136900" y="1795463"/>
          <p14:tracePt t="20868" x="3125788" y="1790700"/>
          <p14:tracePt t="20877" x="3122613" y="1790700"/>
          <p14:tracePt t="20882" x="3117850" y="1790700"/>
          <p14:tracePt t="20890" x="3114675" y="1787525"/>
          <p14:tracePt t="20896" x="3103563" y="1787525"/>
          <p14:tracePt t="20904" x="3100388" y="1784350"/>
          <p14:tracePt t="20911" x="3095625" y="1784350"/>
          <p14:tracePt t="20918" x="3092450" y="1784350"/>
          <p14:tracePt t="20926" x="3087688" y="1784350"/>
          <p14:tracePt t="20933" x="3084513" y="1776413"/>
          <p14:tracePt t="20940" x="3081338" y="1776413"/>
          <p14:tracePt t="20968" x="3081338" y="1773238"/>
          <p14:tracePt t="20977" x="3081338" y="1768475"/>
          <p14:tracePt t="20989" x="3081338" y="1765300"/>
          <p14:tracePt t="21003" x="3081338" y="1760538"/>
          <p14:tracePt t="21112" x="3081338" y="1765300"/>
          <p14:tracePt t="21119" x="3076575" y="1768475"/>
          <p14:tracePt t="21127" x="3068638" y="1773238"/>
          <p14:tracePt t="21134" x="3068638" y="1779588"/>
          <p14:tracePt t="21148" x="3062288" y="1779588"/>
          <p14:tracePt t="21169" x="3062288" y="1784350"/>
          <p14:tracePt t="21178" x="3057525" y="1784350"/>
          <p14:tracePt t="21198" x="3054350" y="1784350"/>
          <p14:tracePt t="21213" x="3051175" y="1787525"/>
          <p14:tracePt t="21219" x="3043238" y="1787525"/>
          <p14:tracePt t="21292" x="3046413" y="1784350"/>
          <p14:tracePt t="21300" x="3051175" y="1773238"/>
          <p14:tracePt t="21309" x="3054350" y="1768475"/>
          <p14:tracePt t="21314" x="3057525" y="1757363"/>
          <p14:tracePt t="21319" x="3068638" y="1749425"/>
          <p14:tracePt t="21327" x="3073400" y="1741488"/>
          <p14:tracePt t="21334" x="3084513" y="1738313"/>
          <p14:tracePt t="21341" x="3095625" y="1727200"/>
          <p14:tracePt t="21347" x="3111500" y="1716088"/>
          <p14:tracePt t="21359" x="3133725" y="1711325"/>
          <p14:tracePt t="21363" x="3152775" y="1704975"/>
          <p14:tracePt t="21369" x="3167063" y="1700213"/>
          <p14:tracePt t="21378" x="3190875" y="1689100"/>
          <p14:tracePt t="21383" x="3209925" y="1681163"/>
          <p14:tracePt t="21391" x="3216275" y="1681163"/>
          <p14:tracePt t="21397" x="3221038" y="1681163"/>
          <p14:tracePt t="21405" x="3232150" y="1681163"/>
          <p14:tracePt t="21412" x="3235325" y="1681163"/>
          <p14:tracePt t="21419" x="3240088" y="1681163"/>
          <p14:tracePt t="21428" x="3243263" y="1681163"/>
          <p14:tracePt t="21433" x="3243263" y="1693863"/>
          <p14:tracePt t="21440" x="3243263" y="1697038"/>
          <p14:tracePt t="21447" x="3243263" y="1700213"/>
          <p14:tracePt t="21456" x="3243263" y="1704975"/>
          <p14:tracePt t="21462" x="3243263" y="1708150"/>
          <p14:tracePt t="21468" x="3243263" y="1716088"/>
          <p14:tracePt t="21476" x="3243263" y="1719263"/>
          <p14:tracePt t="21490" x="3243263" y="1724025"/>
          <p14:tracePt t="21497" x="3243263" y="1727200"/>
          <p14:tracePt t="21505" x="3243263" y="1730375"/>
          <p14:tracePt t="21512" x="3243263" y="1741488"/>
          <p14:tracePt t="21519" x="3243263" y="1746250"/>
          <p14:tracePt t="21527" x="3243263" y="1749425"/>
          <p14:tracePt t="21533" x="3243263" y="1754188"/>
          <p14:tracePt t="21541" x="3243263" y="1757363"/>
          <p14:tracePt t="21547" x="3243263" y="1760538"/>
          <p14:tracePt t="21556" x="3243263" y="1765300"/>
          <p14:tracePt t="21562" x="3243263" y="1768475"/>
          <p14:tracePt t="21569" x="3243263" y="1776413"/>
          <p14:tracePt t="21577" x="3243263" y="1784350"/>
          <p14:tracePt t="21583" x="3243263" y="1787525"/>
          <p14:tracePt t="21605" x="3243263" y="1790700"/>
          <p14:tracePt t="21619" x="3243263" y="1795463"/>
          <p14:tracePt t="21633" x="3243263" y="1803400"/>
          <p14:tracePt t="21647" x="3243263" y="1806575"/>
          <p14:tracePt t="21656" x="3243263" y="1809750"/>
          <p14:tracePt t="21669" x="3243263" y="1814513"/>
          <p14:tracePt t="21720" x="3243263" y="1817688"/>
          <p14:tracePt t="21727" x="3243263" y="1828800"/>
          <p14:tracePt t="21734" x="3243263" y="1833563"/>
          <p14:tracePt t="21743" x="3243263" y="1836738"/>
          <p14:tracePt t="21749" x="3243263" y="1839913"/>
          <p14:tracePt t="21763" x="3243263" y="1844675"/>
          <p14:tracePt t="21765" x="3243263" y="1847850"/>
          <p14:tracePt t="21771" x="3243263" y="1851025"/>
          <p14:tracePt t="21779" x="3243263" y="1858963"/>
          <p14:tracePt t="21785" x="3243263" y="1863725"/>
          <p14:tracePt t="21793" x="3243263" y="1870075"/>
          <p14:tracePt t="21799" x="3243263" y="1874838"/>
          <p14:tracePt t="21807" x="3243263" y="1878013"/>
          <p14:tracePt t="21813" x="3243263" y="1882775"/>
          <p14:tracePt t="21819" x="3243263" y="1889125"/>
          <p14:tracePt t="21828" x="3246438" y="1893888"/>
          <p14:tracePt t="21834" x="3254375" y="1893888"/>
          <p14:tracePt t="21842" x="3259138" y="1897063"/>
          <p14:tracePt t="21848" x="3265488" y="1897063"/>
          <p14:tracePt t="21859" x="3281363" y="1897063"/>
          <p14:tracePt t="21864" x="3292475" y="1897063"/>
          <p14:tracePt t="21870" x="3300413" y="1897063"/>
          <p14:tracePt t="21878" x="3311525" y="1897063"/>
          <p14:tracePt t="21884" x="3314700" y="1897063"/>
          <p14:tracePt t="21891" x="3325813" y="1897063"/>
          <p14:tracePt t="21898" x="3330575" y="1897063"/>
          <p14:tracePt t="21906" x="3333750" y="1897063"/>
          <p14:tracePt t="21912" x="3338513" y="1897063"/>
          <p14:tracePt t="21934" x="3338513" y="1893888"/>
          <p14:tracePt t="21941" x="3338513" y="1885950"/>
          <p14:tracePt t="21948" x="3338513" y="1882775"/>
          <p14:tracePt t="21957" x="3338513" y="1878013"/>
          <p14:tracePt t="21962" x="3338513" y="1874838"/>
          <p14:tracePt t="21970" x="3338513" y="1866900"/>
          <p14:tracePt t="21977" x="3333750" y="1866900"/>
          <p14:tracePt t="21984" x="3325813" y="1858963"/>
          <p14:tracePt t="21998" x="3325813" y="1855788"/>
          <p14:tracePt t="22006" x="3319463" y="1855788"/>
          <p14:tracePt t="22012" x="3314700" y="1851025"/>
          <p14:tracePt t="22027" x="3311525" y="1847850"/>
          <p14:tracePt t="22035" x="3308350" y="1847850"/>
          <p14:tracePt t="22042" x="3300413" y="1847850"/>
          <p14:tracePt t="22049" x="3295650" y="1847850"/>
          <p14:tracePt t="22059" x="3292475" y="1847850"/>
          <p14:tracePt t="22064" x="3289300" y="1847850"/>
          <p14:tracePt t="22071" x="3284538" y="1847850"/>
          <p14:tracePt t="22078" x="3276600" y="1847850"/>
          <p14:tracePt t="22085" x="3270250" y="1847850"/>
          <p14:tracePt t="22092" x="3262313" y="1847850"/>
          <p14:tracePt t="22099" x="3251200" y="1844675"/>
          <p14:tracePt t="22108" x="3235325" y="1836738"/>
          <p14:tracePt t="22114" x="3213100" y="1833563"/>
          <p14:tracePt t="22120" x="3194050" y="1825625"/>
          <p14:tracePt t="22130" x="3179763" y="1814513"/>
          <p14:tracePt t="22146" x="3136900" y="1803400"/>
          <p14:tracePt t="22151" x="3130550" y="1798638"/>
          <p14:tracePt t="22158" x="3111500" y="1790700"/>
          <p14:tracePt t="22163" x="3100388" y="1787525"/>
          <p14:tracePt t="22170" x="3092450" y="1784350"/>
          <p14:tracePt t="22178" x="3087688" y="1784350"/>
          <p14:tracePt t="22184" x="3081338" y="1784350"/>
          <p14:tracePt t="22191" x="3076575" y="1784350"/>
          <p14:tracePt t="22198" x="3073400" y="1784350"/>
          <p14:tracePt t="22207" x="3065463" y="1784350"/>
          <p14:tracePt t="22213" x="3062288" y="1784350"/>
          <p14:tracePt t="22220" x="3054350" y="1784350"/>
          <p14:tracePt t="22228" x="3051175" y="1784350"/>
          <p14:tracePt t="22234" x="3046413" y="1784350"/>
          <p14:tracePt t="22242" x="3043238" y="1784350"/>
          <p14:tracePt t="22249" x="3038475" y="1784350"/>
          <p14:tracePt t="22284" x="3038475" y="1787525"/>
          <p14:tracePt t="22292" x="3035300" y="1790700"/>
          <p14:tracePt t="22298" x="3035300" y="1795463"/>
          <p14:tracePt t="22307" x="3035300" y="1798638"/>
          <p14:tracePt t="22313" x="3035300" y="1803400"/>
          <p14:tracePt t="22320" x="3035300" y="1814513"/>
          <p14:tracePt t="22328" x="3032125" y="1817688"/>
          <p14:tracePt t="22335" x="3021013" y="1820863"/>
          <p14:tracePt t="22343" x="3016250" y="1825625"/>
          <p14:tracePt t="22349" x="3013075" y="1836738"/>
          <p14:tracePt t="22358" x="3001963" y="1851025"/>
          <p14:tracePt t="22363" x="2989263" y="1878013"/>
          <p14:tracePt t="22370" x="2978150" y="1893888"/>
          <p14:tracePt t="22378" x="2959100" y="1905000"/>
          <p14:tracePt t="22384" x="2955925" y="1924050"/>
          <p14:tracePt t="22392" x="2947988" y="1930400"/>
          <p14:tracePt t="22399" x="2944813" y="1943100"/>
          <p14:tracePt t="22407" x="2941638" y="1946275"/>
          <p14:tracePt t="22413" x="2936875" y="1949450"/>
          <p14:tracePt t="22420" x="2928938" y="1957388"/>
          <p14:tracePt t="22428" x="2925763" y="1962150"/>
          <p14:tracePt t="22435" x="2925763" y="1968500"/>
          <p14:tracePt t="22442" x="2925763" y="1973263"/>
          <p14:tracePt t="22449" x="2925763" y="1976438"/>
          <p14:tracePt t="22457" x="2925763" y="1979613"/>
          <p14:tracePt t="22463" x="2925763" y="1987550"/>
          <p14:tracePt t="22499" x="2933700" y="1987550"/>
          <p14:tracePt t="22506" x="2936875" y="1987550"/>
          <p14:tracePt t="22513" x="2941638" y="1987550"/>
          <p14:tracePt t="22520" x="2944813" y="1987550"/>
          <p14:tracePt t="22528" x="2952750" y="1987550"/>
          <p14:tracePt t="22535" x="2971800" y="1992313"/>
          <p14:tracePt t="22543" x="2982913" y="1995488"/>
          <p14:tracePt t="22549" x="2997200" y="2003425"/>
          <p14:tracePt t="22558" x="3008313" y="2006600"/>
          <p14:tracePt t="22563" x="3032125" y="2017713"/>
          <p14:tracePt t="22571" x="3046413" y="2025650"/>
          <p14:tracePt t="22578" x="3065463" y="2028825"/>
          <p14:tracePt t="22585" x="3087688" y="2036763"/>
          <p14:tracePt t="22593" x="3100388" y="2036763"/>
          <p14:tracePt t="22599" x="3106738" y="2036763"/>
          <p14:tracePt t="22607" x="3117850" y="2036763"/>
          <p14:tracePt t="22613" x="3133725" y="2036763"/>
          <p14:tracePt t="22621" x="3144838" y="2036763"/>
          <p14:tracePt t="22628" x="3148013" y="2036763"/>
          <p14:tracePt t="22635" x="3152775" y="2036763"/>
          <p14:tracePt t="22642" x="3155950" y="2036763"/>
          <p14:tracePt t="22649" x="3160713" y="2036763"/>
          <p14:tracePt t="22659" x="3163888" y="2036763"/>
          <p14:tracePt t="22663" x="3167063" y="2036763"/>
          <p14:tracePt t="22671" x="3179763" y="2036763"/>
          <p14:tracePt t="22679" x="3182938" y="2036763"/>
          <p14:tracePt t="22793" x="3171825" y="2036763"/>
          <p14:tracePt t="22801" x="3167063" y="2036763"/>
          <p14:tracePt t="22810" x="3163888" y="2036763"/>
          <p14:tracePt t="22829" x="3163888" y="2041525"/>
          <p14:tracePt t="22835" x="3163888" y="2044700"/>
          <p14:tracePt t="22844" x="3163888" y="2047875"/>
          <p14:tracePt t="22850" x="3163888" y="2052638"/>
          <p14:tracePt t="22859" x="3163888" y="2058988"/>
          <p14:tracePt t="22864" x="3163888" y="2066925"/>
          <p14:tracePt t="22872" x="3163888" y="2071688"/>
          <p14:tracePt t="22879" x="3163888" y="2074863"/>
          <p14:tracePt t="22886" x="3160713" y="2078038"/>
          <p14:tracePt t="22894" x="3160713" y="2085975"/>
          <p14:tracePt t="22900" x="3155950" y="2089150"/>
          <p14:tracePt t="22909" x="3152775" y="2093913"/>
          <p14:tracePt t="22914" x="3148013" y="2093913"/>
          <p14:tracePt t="22921" x="3141663" y="2097088"/>
          <p14:tracePt t="22930" x="3136900" y="2101850"/>
          <p14:tracePt t="22935" x="3130550" y="2105025"/>
          <p14:tracePt t="22943" x="3122613" y="2116138"/>
          <p14:tracePt t="22949" x="3117850" y="2120900"/>
          <p14:tracePt t="22958" x="3114675" y="2124075"/>
          <p14:tracePt t="22963" x="3111500" y="2132013"/>
          <p14:tracePt t="22971" x="3106738" y="2135188"/>
          <p14:tracePt t="22978" x="3103563" y="2138363"/>
          <p14:tracePt t="22985" x="3100388" y="2143125"/>
          <p14:tracePt t="22994" x="3092450" y="2146300"/>
          <p14:tracePt t="22999" x="3084513" y="2151063"/>
          <p14:tracePt t="23006" x="3081338" y="2154238"/>
          <p14:tracePt t="23013" x="3076575" y="2165350"/>
          <p14:tracePt t="23021" x="3065463" y="2176463"/>
          <p14:tracePt t="23028" x="3054350" y="2181225"/>
          <p14:tracePt t="23035" x="3043238" y="2192338"/>
          <p14:tracePt t="23042" x="3027363" y="2200275"/>
          <p14:tracePt t="23049" x="3016250" y="2203450"/>
          <p14:tracePt t="23057" x="3001963" y="2206625"/>
          <p14:tracePt t="23063" x="2974975" y="2222500"/>
          <p14:tracePt t="23071" x="2963863" y="2225675"/>
          <p14:tracePt t="23078" x="2955925" y="2225675"/>
          <p14:tracePt t="23085" x="2944813" y="2225675"/>
          <p14:tracePt t="23092" x="2936875" y="2225675"/>
          <p14:tracePt t="23099" x="2917825" y="2225675"/>
          <p14:tracePt t="23107" x="2909888" y="2225675"/>
          <p14:tracePt t="23114" x="2898775" y="2225675"/>
          <p14:tracePt t="23121" x="2892425" y="2225675"/>
          <p14:tracePt t="23128" x="2873375" y="2222500"/>
          <p14:tracePt t="23135" x="2865438" y="2214563"/>
          <p14:tracePt t="23143" x="2854325" y="2206625"/>
          <p14:tracePt t="23149" x="2849563" y="2206625"/>
          <p14:tracePt t="23157" x="2846388" y="2206625"/>
          <p14:tracePt t="23174" x="2835275" y="2206625"/>
          <p14:tracePt t="23178" x="2827338" y="2206625"/>
          <p14:tracePt t="23185" x="2824163" y="2206625"/>
          <p14:tracePt t="23193" x="2819400" y="2206625"/>
          <p14:tracePt t="23199" x="2808288" y="2206625"/>
          <p14:tracePt t="23208" x="2800350" y="2206625"/>
          <p14:tracePt t="23214" x="2789238" y="2206625"/>
          <p14:tracePt t="23222" x="2778125" y="2206625"/>
          <p14:tracePt t="23945" x="2797175" y="2206625"/>
          <p14:tracePt t="23952" x="2838450" y="2206625"/>
          <p14:tracePt t="23960" x="2868613" y="2206625"/>
          <p14:tracePt t="23970" x="2909888" y="2206625"/>
          <p14:tracePt t="23974" x="2941638" y="2211388"/>
          <p14:tracePt t="23980" x="2986088" y="2217738"/>
          <p14:tracePt t="23987" x="3024188" y="2217738"/>
          <p14:tracePt t="23995" x="3076575" y="2217738"/>
          <p14:tracePt t="24001" x="3130550" y="2225675"/>
          <p14:tracePt t="24009" x="3171825" y="2225675"/>
          <p14:tracePt t="24015" x="3221038" y="2225675"/>
          <p14:tracePt t="24024" x="3270250" y="2225675"/>
          <p14:tracePt t="24030" x="3303588" y="2225675"/>
          <p14:tracePt t="24037" x="3344863" y="2225675"/>
          <p14:tracePt t="24045" x="3368675" y="2222500"/>
          <p14:tracePt t="24051" x="3398838" y="2217738"/>
          <p14:tracePt t="24060" x="3424238" y="2211388"/>
          <p14:tracePt t="24065" x="3454400" y="2203450"/>
          <p14:tracePt t="24075" x="3481388" y="2192338"/>
          <p14:tracePt t="24080" x="3503613" y="2181225"/>
          <p14:tracePt t="24088" x="3538538" y="2165350"/>
          <p14:tracePt t="24095" x="3563938" y="2146300"/>
          <p14:tracePt t="24101" x="3602038" y="2124075"/>
          <p14:tracePt t="24109" x="3629025" y="2105025"/>
          <p14:tracePt t="24116" x="3656013" y="2078038"/>
          <p14:tracePt t="24125" x="3673475" y="2058988"/>
          <p14:tracePt t="24131" x="3689350" y="2041525"/>
          <p14:tracePt t="24136" x="3716338" y="2028825"/>
          <p14:tracePt t="24144" x="3727450" y="2014538"/>
          <p14:tracePt t="24150" x="3738563" y="2003425"/>
          <p14:tracePt t="24163" x="3741738" y="1998663"/>
          <p14:tracePt t="24165" x="3746500" y="1995488"/>
          <p14:tracePt t="24173" x="3749675" y="1987550"/>
          <p14:tracePt t="24179" x="3749675" y="1984375"/>
          <p14:tracePt t="24186" x="3749675" y="1979613"/>
          <p14:tracePt t="24200" x="3749675" y="1976438"/>
          <p14:tracePt t="24215" x="3746500" y="1968500"/>
          <p14:tracePt t="24223" x="3741738" y="1962150"/>
          <p14:tracePt t="24229" x="3727450" y="1957388"/>
          <p14:tracePt t="24236" x="3692525" y="1946275"/>
          <p14:tracePt t="24245" x="3648075" y="1924050"/>
          <p14:tracePt t="24252" x="3582988" y="1889125"/>
          <p14:tracePt t="24260" x="3522663" y="1866900"/>
          <p14:tracePt t="24266" x="3467100" y="1844675"/>
          <p14:tracePt t="24275" x="3424238" y="1828800"/>
          <p14:tracePt t="24281" x="3379788" y="1798638"/>
          <p14:tracePt t="24289" x="3341688" y="1776413"/>
          <p14:tracePt t="24296" x="3300413" y="1757363"/>
          <p14:tracePt t="24302" x="3262313" y="1727200"/>
          <p14:tracePt t="24309" x="3216275" y="1711325"/>
          <p14:tracePt t="24316" x="3175000" y="1689100"/>
          <p14:tracePt t="24326" x="3136900" y="1666875"/>
          <p14:tracePt t="24331" x="3095625" y="1647825"/>
          <p14:tracePt t="24337" x="3057525" y="1631950"/>
          <p14:tracePt t="24346" x="3005138" y="1617663"/>
          <p14:tracePt t="24351" x="2952750" y="1587500"/>
          <p14:tracePt t="24360" x="2906713" y="1571625"/>
          <p14:tracePt t="24366" x="2854325" y="1557338"/>
          <p14:tracePt t="24374" x="2794000" y="1541463"/>
          <p14:tracePt t="24380" x="2751138" y="1535113"/>
          <p14:tracePt t="24387" x="2706688" y="1519238"/>
          <p14:tracePt t="24395" x="2671763" y="1511300"/>
          <p14:tracePt t="24401" x="2641600" y="1511300"/>
          <p14:tracePt t="24410" x="2611438" y="1511300"/>
          <p14:tracePt t="24416" x="2589213" y="1511300"/>
          <p14:tracePt t="24424" x="2566988" y="1511300"/>
          <p14:tracePt t="24430" x="2536825" y="1511300"/>
          <p14:tracePt t="24437" x="2520950" y="1511300"/>
          <p14:tracePt t="24445" x="2490788" y="1511300"/>
          <p14:tracePt t="24451" x="2471738" y="1511300"/>
          <p14:tracePt t="24460" x="2449513" y="1511300"/>
          <p14:tracePt t="24466" x="2427288" y="1511300"/>
          <p14:tracePt t="24474" x="2411413" y="1511300"/>
          <p14:tracePt t="24480" x="2389188" y="1511300"/>
          <p14:tracePt t="24488" x="2359025" y="1516063"/>
          <p14:tracePt t="24495" x="2336800" y="1516063"/>
          <p14:tracePt t="24502" x="2298700" y="1516063"/>
          <p14:tracePt t="24509" x="2263775" y="1527175"/>
          <p14:tracePt t="24516" x="2222500" y="1535113"/>
          <p14:tracePt t="24524" x="2189163" y="1541463"/>
          <p14:tracePt t="24530" x="2146300" y="1549400"/>
          <p14:tracePt t="24537" x="2101850" y="1557338"/>
          <p14:tracePt t="24545" x="2066925" y="1568450"/>
          <p14:tracePt t="24552" x="2014538" y="1582738"/>
          <p14:tracePt t="24560" x="1973263" y="1606550"/>
          <p14:tracePt t="24566" x="1908175" y="1620838"/>
          <p14:tracePt t="24574" x="1855788" y="1639888"/>
          <p14:tracePt t="24580" x="1803400" y="1655763"/>
          <p14:tracePt t="24588" x="1757363" y="1674813"/>
          <p14:tracePt t="24595" x="1704975" y="1689100"/>
          <p14:tracePt t="24602" x="1652588" y="1704975"/>
          <p14:tracePt t="24610" x="1609725" y="1719263"/>
          <p14:tracePt t="24616" x="1554163" y="1735138"/>
          <p14:tracePt t="24624" x="1500188" y="1757363"/>
          <p14:tracePt t="24630" x="1466850" y="1765300"/>
          <p14:tracePt t="24638" x="1425575" y="1779588"/>
          <p14:tracePt t="24645" x="1398588" y="1790700"/>
          <p14:tracePt t="24652" x="1368425" y="1798638"/>
          <p14:tracePt t="24661" x="1341438" y="1817688"/>
          <p14:tracePt t="24666" x="1316038" y="1833563"/>
          <p14:tracePt t="24674" x="1292225" y="1844675"/>
          <p14:tracePt t="24680" x="1273175" y="1855788"/>
          <p14:tracePt t="24688" x="1258888" y="1866900"/>
          <p14:tracePt t="24696" x="1239838" y="1878013"/>
          <p14:tracePt t="24702" x="1228725" y="1882775"/>
          <p14:tracePt t="24710" x="1220788" y="1889125"/>
          <p14:tracePt t="24716" x="1212850" y="1893888"/>
          <p14:tracePt t="24724" x="1209675" y="1897063"/>
          <p14:tracePt t="24730" x="1206500" y="1900238"/>
          <p14:tracePt t="24738" x="1198563" y="1905000"/>
          <p14:tracePt t="24745" x="1193800" y="1908175"/>
          <p14:tracePt t="24752" x="1187450" y="1912938"/>
          <p14:tracePt t="24760" x="1182688" y="1919288"/>
          <p14:tracePt t="24766" x="1182688" y="1927225"/>
          <p14:tracePt t="24774" x="1179513" y="1930400"/>
          <p14:tracePt t="24781" x="1176338" y="1943100"/>
          <p14:tracePt t="24789" x="1171575" y="1946275"/>
          <p14:tracePt t="24795" x="1168400" y="1949450"/>
          <p14:tracePt t="24802" x="1160463" y="1954213"/>
          <p14:tracePt t="25154" x="1092200" y="1946275"/>
          <p14:tracePt t="25163" x="1001713" y="1927225"/>
          <p14:tracePt t="25169" x="930275" y="1912938"/>
          <p14:tracePt t="25175" x="858838" y="1905000"/>
          <p14:tracePt t="25182" x="815975" y="1897063"/>
          <p14:tracePt t="25190" x="771525" y="1889125"/>
          <p14:tracePt t="25198" x="747713" y="1889125"/>
          <p14:tracePt t="25204" x="725488" y="1889125"/>
          <p14:tracePt t="25212" x="717550" y="1889125"/>
          <p14:tracePt t="25217" x="714375" y="1889125"/>
          <p14:tracePt t="25226" x="711200" y="1889125"/>
          <p14:tracePt t="25232" x="703263" y="1889125"/>
          <p14:tracePt t="25239" x="700088" y="1897063"/>
          <p14:tracePt t="25247" x="700088" y="1900238"/>
          <p14:tracePt t="25253" x="700088" y="1905000"/>
          <p14:tracePt t="25262" x="700088" y="1908175"/>
          <p14:tracePt t="25268" x="700088" y="1912938"/>
          <p14:tracePt t="25276" x="700088" y="1924050"/>
          <p14:tracePt t="25282" x="703263" y="1938338"/>
          <p14:tracePt t="25289" x="706438" y="1962150"/>
          <p14:tracePt t="25297" x="714375" y="1995488"/>
          <p14:tracePt t="25304" x="722313" y="2009775"/>
          <p14:tracePt t="25312" x="725488" y="2028825"/>
          <p14:tracePt t="25318" x="733425" y="2058988"/>
          <p14:tracePt t="25326" x="744538" y="2074863"/>
          <p14:tracePt t="25332" x="747713" y="2093913"/>
          <p14:tracePt t="25340" x="755650" y="2116138"/>
          <p14:tracePt t="25348" x="760413" y="2132013"/>
          <p14:tracePt t="25353" x="766763" y="2151063"/>
          <p14:tracePt t="25361" x="771525" y="2173288"/>
          <p14:tracePt t="25368" x="779463" y="2187575"/>
          <p14:tracePt t="25376" x="782638" y="2203450"/>
          <p14:tracePt t="25382" x="801688" y="2230438"/>
          <p14:tracePt t="25389" x="812800" y="2255838"/>
          <p14:tracePt t="25396" x="831850" y="2271713"/>
          <p14:tracePt t="25403" x="850900" y="2309813"/>
          <p14:tracePt t="25411" x="889000" y="2343150"/>
          <p14:tracePt t="25417" x="930275" y="2392363"/>
          <p14:tracePt t="25424" x="974725" y="2430463"/>
          <p14:tracePt t="25431" x="1028700" y="2468563"/>
          <p14:tracePt t="25439" x="1077913" y="2498725"/>
          <p14:tracePt t="25446" x="1141413" y="2540000"/>
          <p14:tracePt t="25453" x="1206500" y="2573338"/>
          <p14:tracePt t="25462" x="1277938" y="2603500"/>
          <p14:tracePt t="25467" x="1360488" y="2630488"/>
          <p14:tracePt t="25474" x="1444625" y="2644775"/>
          <p14:tracePt t="25481" x="1535113" y="2663825"/>
          <p14:tracePt t="25489" x="1625600" y="2671763"/>
          <p14:tracePt t="25496" x="1716088" y="2687638"/>
          <p14:tracePt t="25503" x="1798638" y="2687638"/>
          <p14:tracePt t="25511" x="1878013" y="2687638"/>
          <p14:tracePt t="25517" x="1957388" y="2687638"/>
          <p14:tracePt t="25525" x="2036763" y="2687638"/>
          <p14:tracePt t="25531" x="2109788" y="2687638"/>
          <p14:tracePt t="25539" x="2170113" y="2687638"/>
          <p14:tracePt t="25546" x="2233613" y="2674938"/>
          <p14:tracePt t="25553" x="2274888" y="2668588"/>
          <p14:tracePt t="25562" x="2328863" y="2660650"/>
          <p14:tracePt t="25567" x="2378075" y="2660650"/>
          <p14:tracePt t="25575" x="2411413" y="2657475"/>
          <p14:tracePt t="25582" x="2460625" y="2649538"/>
          <p14:tracePt t="25589" x="2506663" y="2641600"/>
          <p14:tracePt t="25596" x="2547938" y="2641600"/>
          <p14:tracePt t="25603" x="2570163" y="2641600"/>
          <p14:tracePt t="25611" x="2597150" y="2641600"/>
          <p14:tracePt t="25618" x="2630488" y="2641600"/>
          <p14:tracePt t="25625" x="2671763" y="2641600"/>
          <p14:tracePt t="25632" x="2709863" y="2641600"/>
          <p14:tracePt t="25641" x="2733675" y="2641600"/>
          <p14:tracePt t="25646" x="2774950" y="2641600"/>
          <p14:tracePt t="25653" x="2797175" y="2641600"/>
          <p14:tracePt t="25661" x="2819400" y="2649538"/>
          <p14:tracePt t="25668" x="2849563" y="2649538"/>
          <p14:tracePt t="25675" x="2873375" y="2652713"/>
          <p14:tracePt t="25682" x="2906713" y="2660650"/>
          <p14:tracePt t="25689" x="2928938" y="2660650"/>
          <p14:tracePt t="25696" x="2959100" y="2660650"/>
          <p14:tracePt t="25703" x="2994025" y="2668588"/>
          <p14:tracePt t="25711" x="3032125" y="2668588"/>
          <p14:tracePt t="25718" x="3073400" y="2668588"/>
          <p14:tracePt t="25725" x="3125788" y="2668588"/>
          <p14:tracePt t="25732" x="3179763" y="2682875"/>
          <p14:tracePt t="25741" x="3221038" y="2690813"/>
          <p14:tracePt t="25746" x="3273425" y="2698750"/>
          <p14:tracePt t="25753" x="3325813" y="2706688"/>
          <p14:tracePt t="25763" x="3375025" y="2713038"/>
          <p14:tracePt t="25768" x="3440113" y="2720975"/>
          <p14:tracePt t="25776" x="3489325" y="2720975"/>
          <p14:tracePt t="25782" x="3530600" y="2724150"/>
          <p14:tracePt t="25791" x="3571875" y="2724150"/>
          <p14:tracePt t="25796" x="3613150" y="2732088"/>
          <p14:tracePt t="25803" x="3648075" y="2732088"/>
          <p14:tracePt t="25811" x="3689350" y="2732088"/>
          <p14:tracePt t="25818" x="3719513" y="2732088"/>
          <p14:tracePt t="25825" x="3741738" y="2732088"/>
          <p14:tracePt t="25832" x="3749675" y="2732088"/>
          <p14:tracePt t="25841" x="3760788" y="2732088"/>
          <p14:tracePt t="26271" x="3814763" y="2732088"/>
          <p14:tracePt t="26278" x="3886200" y="2732088"/>
          <p14:tracePt t="26284" x="3946525" y="2732088"/>
          <p14:tracePt t="26295" x="4017963" y="2732088"/>
          <p14:tracePt t="26299" x="4078288" y="2728913"/>
          <p14:tracePt t="26307" x="4119563" y="2728913"/>
          <p14:tracePt t="26315" x="4173538" y="2720975"/>
          <p14:tracePt t="26320" x="4222750" y="2713038"/>
          <p14:tracePt t="26326" x="4264025" y="2713038"/>
          <p14:tracePt t="26333" x="4305300" y="2713038"/>
          <p14:tracePt t="26343" x="4327525" y="2713038"/>
          <p14:tracePt t="26348" x="4357688" y="2713038"/>
          <p14:tracePt t="26355" x="4373563" y="2713038"/>
          <p14:tracePt t="26363" x="4384675" y="2713038"/>
          <p14:tracePt t="26369" x="4392613" y="2713038"/>
          <p14:tracePt t="26378" x="4403725" y="2713038"/>
          <p14:tracePt t="26383" x="4406900" y="2713038"/>
          <p14:tracePt t="26448" x="4400550" y="2713038"/>
          <p14:tracePt t="26455" x="4381500" y="2713038"/>
          <p14:tracePt t="26464" x="4357688" y="2713038"/>
          <p14:tracePt t="26469" x="4321175" y="2713038"/>
          <p14:tracePt t="26478" x="4267200" y="2706688"/>
          <p14:tracePt t="26484" x="4225925" y="2701925"/>
          <p14:tracePt t="26493" x="4173538" y="2693988"/>
          <p14:tracePt t="26498" x="4132263" y="2679700"/>
          <p14:tracePt t="26505" x="4086225" y="2657475"/>
          <p14:tracePt t="26513" x="4044950" y="2641600"/>
          <p14:tracePt t="26519" x="4010025" y="2627313"/>
          <p14:tracePt t="26527" x="3965575" y="2614613"/>
          <p14:tracePt t="26532" x="3919538" y="2592388"/>
          <p14:tracePt t="26541" x="3878263" y="2584450"/>
          <p14:tracePt t="26547" x="3844925" y="2578100"/>
          <p14:tracePt t="26554" x="3802063" y="2570163"/>
          <p14:tracePt t="26562" x="3768725" y="2562225"/>
          <p14:tracePt t="26568" x="3738563" y="2559050"/>
          <p14:tracePt t="26577" x="3705225" y="2551113"/>
          <p14:tracePt t="26583" x="3681413" y="2543175"/>
          <p14:tracePt t="26590" x="3659188" y="2540000"/>
          <p14:tracePt t="26597" x="3613150" y="2524125"/>
          <p14:tracePt t="26604" x="3590925" y="2516188"/>
          <p14:tracePt t="26612" x="3557588" y="2513013"/>
          <p14:tracePt t="26618" x="3541713" y="2513013"/>
          <p14:tracePt t="26627" x="3519488" y="2513013"/>
          <p14:tracePt t="26633" x="3508375" y="2513013"/>
          <p14:tracePt t="26640" x="3500438" y="2513013"/>
          <p14:tracePt t="26647" x="3489325" y="2513013"/>
          <p14:tracePt t="26654" x="3484563" y="2513013"/>
          <p14:tracePt t="26663" x="3481388" y="2513013"/>
          <p14:tracePt t="26668" x="3473450" y="2513013"/>
          <p14:tracePt t="26676" x="3470275" y="2513013"/>
          <p14:tracePt t="26733" x="3478213" y="2513013"/>
          <p14:tracePt t="26740" x="3481388" y="2513013"/>
          <p14:tracePt t="26747" x="3484563" y="2513013"/>
          <p14:tracePt t="26755" x="3489325" y="2513013"/>
          <p14:tracePt t="26762" x="3497263" y="2513013"/>
          <p14:tracePt t="26769" x="3500438" y="2513013"/>
          <p14:tracePt t="26778" x="3503613" y="2513013"/>
          <p14:tracePt t="26870" x="3500438" y="2513013"/>
          <p14:tracePt t="26877" x="3492500" y="2513013"/>
          <p14:tracePt t="26891" x="3489325" y="2513013"/>
          <p14:tracePt t="26898" x="3484563" y="2513013"/>
          <p14:tracePt t="26906" x="3481388" y="2513013"/>
          <p14:tracePt t="26913" x="3473450" y="2513013"/>
          <p14:tracePt t="26920" x="3470275" y="2513013"/>
          <p14:tracePt t="26928" x="3462338" y="2513013"/>
          <p14:tracePt t="26934" x="3459163" y="2513013"/>
          <p14:tracePt t="26942" x="3451225" y="2513013"/>
          <p14:tracePt t="26949" x="3440113" y="2513013"/>
          <p14:tracePt t="26956" x="3417888" y="2513013"/>
          <p14:tracePt t="26965" x="3402013" y="2513013"/>
          <p14:tracePt t="26970" x="3379788" y="2513013"/>
          <p14:tracePt t="26978" x="3349625" y="2513013"/>
          <p14:tracePt t="26984" x="3325813" y="2513013"/>
          <p14:tracePt t="26992" x="3295650" y="2513013"/>
          <p14:tracePt t="26999" x="3265488" y="2513013"/>
          <p14:tracePt t="27006" x="3224213" y="2513013"/>
          <p14:tracePt t="27013" x="3194050" y="2513013"/>
          <p14:tracePt t="27020" x="3152775" y="2513013"/>
          <p14:tracePt t="27028" x="3100388" y="2513013"/>
          <p14:tracePt t="27034" x="3057525" y="2520950"/>
          <p14:tracePt t="27042" x="3008313" y="2520950"/>
          <p14:tracePt t="27048" x="2955925" y="2520950"/>
          <p14:tracePt t="27056" x="2914650" y="2535238"/>
          <p14:tracePt t="27064" x="2862263" y="2543175"/>
          <p14:tracePt t="27070" x="2827338" y="2547938"/>
          <p14:tracePt t="27079" x="2778125" y="2547938"/>
          <p14:tracePt t="27084" x="2736850" y="2547938"/>
          <p14:tracePt t="27093" x="2703513" y="2554288"/>
          <p14:tracePt t="27099" x="2665413" y="2554288"/>
          <p14:tracePt t="27106" x="2624138" y="2554288"/>
          <p14:tracePt t="27113" x="2581275" y="2554288"/>
          <p14:tracePt t="27121" x="2551113" y="2554288"/>
          <p14:tracePt t="27128" x="2509838" y="2554288"/>
          <p14:tracePt t="27134" x="2468563" y="2554288"/>
          <p14:tracePt t="27143" x="2438400" y="2554288"/>
          <p14:tracePt t="27148" x="2397125" y="2554288"/>
          <p14:tracePt t="27157" x="2366963" y="2554288"/>
          <p14:tracePt t="27180" x="2260600" y="2554288"/>
          <p14:tracePt t="27184" x="2230438" y="2554288"/>
          <p14:tracePt t="27193" x="2200275" y="2554288"/>
          <p14:tracePt t="27199" x="2165350" y="2551113"/>
          <p14:tracePt t="27206" x="2135188" y="2551113"/>
          <p14:tracePt t="27214" x="2105025" y="2551113"/>
          <p14:tracePt t="27221" x="2071688" y="2551113"/>
          <p14:tracePt t="27228" x="2041525" y="2547938"/>
          <p14:tracePt t="27234" x="2006600" y="2547938"/>
          <p14:tracePt t="27242" x="1984375" y="2547938"/>
          <p14:tracePt t="27249" x="1962150" y="2547938"/>
          <p14:tracePt t="27257" x="1946275" y="2547938"/>
          <p14:tracePt t="27265" x="1931988" y="2547938"/>
          <p14:tracePt t="27270" x="1901825" y="2547938"/>
          <p14:tracePt t="27278" x="1885950" y="2547938"/>
          <p14:tracePt t="27284" x="1866900" y="2547938"/>
          <p14:tracePt t="27291" x="1844675" y="2547938"/>
          <p14:tracePt t="27298" x="1828800" y="2547938"/>
          <p14:tracePt t="27305" x="1817688" y="2540000"/>
          <p14:tracePt t="27313" x="1811338" y="2540000"/>
          <p14:tracePt t="27319" x="1792288" y="2540000"/>
          <p14:tracePt t="27327" x="1784350" y="2540000"/>
          <p14:tracePt t="27334" x="1781175" y="2540000"/>
          <p14:tracePt t="27341" x="1776413" y="2540000"/>
          <p14:tracePt t="27348" x="1773238" y="2540000"/>
          <p14:tracePt t="27355" x="1765300" y="2540000"/>
          <p14:tracePt t="27363" x="1762125" y="2540000"/>
          <p14:tracePt t="27370" x="1754188" y="2540000"/>
          <p14:tracePt t="27442" x="1757363" y="2540000"/>
          <p14:tracePt t="27501" x="1765300" y="2540000"/>
          <p14:tracePt t="27522" x="1768475" y="2540000"/>
          <p14:tracePt t="27535" x="1773238" y="2540000"/>
          <p14:tracePt t="27549" x="1776413" y="2540000"/>
          <p14:tracePt t="27558" x="1781175" y="2540000"/>
          <p14:tracePt t="27579" x="1784350" y="2540000"/>
          <p14:tracePt t="27593" x="1787525" y="2540000"/>
          <p14:tracePt t="27614" x="1792288" y="2540000"/>
          <p14:tracePt t="27635" x="1803400" y="2540000"/>
          <p14:tracePt t="27649" x="1806575" y="2540000"/>
          <p14:tracePt t="27665" x="1811338" y="2540000"/>
          <p14:tracePt t="27694" x="1814513" y="2540000"/>
          <p14:tracePt t="27700" x="1822450" y="2532063"/>
          <p14:tracePt t="27709" x="1825625" y="2528888"/>
          <p14:tracePt t="27716" x="1828800" y="2520950"/>
          <p14:tracePt t="27721" x="1833563" y="2520950"/>
          <p14:tracePt t="27728" x="1836738" y="2520950"/>
          <p14:tracePt t="27735" x="1847850" y="2520950"/>
          <p14:tracePt t="27743" x="1852613" y="2520950"/>
          <p14:tracePt t="27758" x="1855788" y="2520950"/>
          <p14:tracePt t="27763" x="1860550" y="2520950"/>
          <p14:tracePt t="27771" x="1863725" y="2520950"/>
          <p14:tracePt t="27778" x="1866900" y="2520950"/>
          <p14:tracePt t="27785" x="1871663" y="2520950"/>
          <p14:tracePt t="27792" x="1874838" y="2520950"/>
          <p14:tracePt t="27799" x="1882775" y="2520950"/>
          <p14:tracePt t="27806" x="1893888" y="2520950"/>
          <p14:tracePt t="27813" x="1912938" y="2520950"/>
          <p14:tracePt t="27821" x="1927225" y="2520950"/>
          <p14:tracePt t="27828" x="1943100" y="2520950"/>
          <p14:tracePt t="27835" x="1954213" y="2520950"/>
          <p14:tracePt t="27843" x="1962150" y="2520950"/>
          <p14:tracePt t="27849" x="1973263" y="2520950"/>
          <p14:tracePt t="27858" x="1976438" y="2520950"/>
          <p14:tracePt t="27864" x="1981200" y="2520950"/>
          <p14:tracePt t="27871" x="1992313" y="2520950"/>
          <p14:tracePt t="27878" x="1995488" y="2520950"/>
          <p14:tracePt t="27885" x="2000250" y="2520950"/>
          <p14:tracePt t="27892" x="2003425" y="2520950"/>
          <p14:tracePt t="27899" x="2006600" y="2520950"/>
          <p14:tracePt t="27921" x="2011363" y="2520950"/>
          <p14:tracePt t="28043" x="2011363" y="2524125"/>
          <p14:tracePt t="28061" x="2011363" y="2528888"/>
          <p14:tracePt t="28070" x="2011363" y="2535238"/>
          <p14:tracePt t="28074" x="2011363" y="2540000"/>
          <p14:tracePt t="28080" x="2011363" y="2543175"/>
          <p14:tracePt t="28088" x="2011363" y="2551113"/>
          <p14:tracePt t="28094" x="2011363" y="2554288"/>
          <p14:tracePt t="28100" x="2011363" y="2559050"/>
          <p14:tracePt t="28109" x="2011363" y="2562225"/>
          <p14:tracePt t="28115" x="2011363" y="2565400"/>
          <p14:tracePt t="28122" x="2011363" y="2570163"/>
          <p14:tracePt t="28129" x="2011363" y="2581275"/>
          <p14:tracePt t="28136" x="2011363" y="2584450"/>
          <p14:tracePt t="28186" x="2011363" y="2589213"/>
          <p14:tracePt t="28193" x="2011363" y="2592388"/>
          <p14:tracePt t="28200" x="2011363" y="2595563"/>
          <p14:tracePt t="28208" x="2011363" y="2600325"/>
          <p14:tracePt t="28215" x="2019300" y="2611438"/>
          <p14:tracePt t="28222" x="2019300" y="2627313"/>
          <p14:tracePt t="28229" x="2019300" y="2638425"/>
          <p14:tracePt t="28236" x="2019300" y="2644775"/>
          <p14:tracePt t="28243" x="2019300" y="2649538"/>
          <p14:tracePt t="28250" x="2019300" y="2652713"/>
          <p14:tracePt t="28260" x="2019300" y="2660650"/>
          <p14:tracePt t="28265" x="2019300" y="2663825"/>
          <p14:tracePt t="28272" x="2019300" y="2668588"/>
          <p14:tracePt t="28280" x="2019300" y="2671763"/>
          <p14:tracePt t="28286" x="2019300" y="2674938"/>
          <p14:tracePt t="28294" x="2019300" y="2687638"/>
          <p14:tracePt t="28300" x="2019300" y="2693988"/>
          <p14:tracePt t="28310" x="2019300" y="2717800"/>
          <p14:tracePt t="28315" x="2019300" y="2732088"/>
          <p14:tracePt t="28323" x="2019300" y="2751138"/>
          <p14:tracePt t="28329" x="2019300" y="2773363"/>
          <p14:tracePt t="28336" x="2019300" y="2789238"/>
          <p14:tracePt t="28344" x="2022475" y="2803525"/>
          <p14:tracePt t="28350" x="2022475" y="2816225"/>
          <p14:tracePt t="28360" x="2022475" y="2830513"/>
          <p14:tracePt t="28365" x="2022475" y="2841625"/>
          <p14:tracePt t="28372" x="2022475" y="2849563"/>
          <p14:tracePt t="28380" x="2022475" y="2852738"/>
          <p14:tracePt t="28386" x="2022475" y="2860675"/>
          <p14:tracePt t="28394" x="2022475" y="2863850"/>
          <p14:tracePt t="28400" x="2022475" y="2868613"/>
          <p14:tracePt t="28410" x="2022475" y="2876550"/>
          <p14:tracePt t="28415" x="2022475" y="2879725"/>
          <p14:tracePt t="28422" x="2022475" y="2887663"/>
          <p14:tracePt t="28430" x="2022475" y="2890838"/>
          <p14:tracePt t="28436" x="2022475" y="2895600"/>
          <p14:tracePt t="28444" x="2022475" y="2898775"/>
          <p14:tracePt t="28450" x="2022475" y="2901950"/>
          <p14:tracePt t="28460" x="2022475" y="2906713"/>
          <p14:tracePt t="28465" x="2022475" y="2909888"/>
          <p14:tracePt t="28472" x="2022475" y="2921000"/>
          <p14:tracePt t="28480" x="2022475" y="2925763"/>
          <p14:tracePt t="28486" x="2022475" y="2928938"/>
          <p14:tracePt t="28494" x="2022475" y="2932113"/>
          <p14:tracePt t="28501" x="2022475" y="2936875"/>
          <p14:tracePt t="28510" x="2022475" y="2940050"/>
          <p14:tracePt t="28515" x="2022475" y="2947988"/>
          <p14:tracePt t="28522" x="2022475" y="2951163"/>
          <p14:tracePt t="28530" x="2022475" y="2967038"/>
          <p14:tracePt t="28536" x="2022475" y="2970213"/>
          <p14:tracePt t="28544" x="2022475" y="2986088"/>
          <p14:tracePt t="28550" x="2022475" y="2992438"/>
          <p14:tracePt t="28561" x="2025650" y="3005138"/>
          <p14:tracePt t="28566" x="2025650" y="3019425"/>
          <p14:tracePt t="28572" x="2025650" y="3030538"/>
          <p14:tracePt t="28580" x="2025650" y="3035300"/>
          <p14:tracePt t="28586" x="2025650" y="3038475"/>
          <p14:tracePt t="28594" x="2025650" y="3041650"/>
          <p14:tracePt t="28600" x="2025650" y="3046413"/>
          <p14:tracePt t="28609" x="2025650" y="3049588"/>
          <p14:tracePt t="28615" x="2025650" y="3060700"/>
          <p14:tracePt t="28622" x="2025650" y="3065463"/>
          <p14:tracePt t="28752" x="2025650" y="3054350"/>
          <p14:tracePt t="28774" x="2025650" y="3049588"/>
          <p14:tracePt t="28794" x="2025650" y="3046413"/>
          <p14:tracePt t="28826" x="2025650" y="3041650"/>
          <p14:tracePt t="28831" x="2036763" y="3041650"/>
          <p14:tracePt t="28838" x="2041525" y="3038475"/>
          <p14:tracePt t="28846" x="2044700" y="3035300"/>
          <p14:tracePt t="28852" x="2049463" y="3030538"/>
          <p14:tracePt t="28864" x="2060575" y="3022600"/>
          <p14:tracePt t="28868" x="2074863" y="3019425"/>
          <p14:tracePt t="28874" x="2101850" y="3008313"/>
          <p14:tracePt t="28882" x="2124075" y="3000375"/>
          <p14:tracePt t="28887" x="2154238" y="2992438"/>
          <p14:tracePt t="28894" x="2173288" y="2989263"/>
          <p14:tracePt t="28901" x="2195513" y="2981325"/>
          <p14:tracePt t="28910" x="2230438" y="2978150"/>
          <p14:tracePt t="28915" x="2252663" y="2978150"/>
          <p14:tracePt t="28923" x="2282825" y="2978150"/>
          <p14:tracePt t="28931" x="2306638" y="2978150"/>
          <p14:tracePt t="28937" x="2336800" y="2978150"/>
          <p14:tracePt t="28945" x="2354263" y="2978150"/>
          <p14:tracePt t="28951" x="2397125" y="2970213"/>
          <p14:tracePt t="28959" x="2427288" y="2970213"/>
          <p14:tracePt t="28966" x="2479675" y="2970213"/>
          <p14:tracePt t="28972" x="2540000" y="2970213"/>
          <p14:tracePt t="28980" x="2589213" y="2970213"/>
          <p14:tracePt t="28987" x="2660650" y="2970213"/>
          <p14:tracePt t="28995" x="2728913" y="2970213"/>
          <p14:tracePt t="29001" x="2800350" y="2974975"/>
          <p14:tracePt t="29011" x="2865438" y="2981325"/>
          <p14:tracePt t="29016" x="2925763" y="2989263"/>
          <p14:tracePt t="29023" x="2978150" y="2997200"/>
          <p14:tracePt t="29031" x="3038475" y="3005138"/>
          <p14:tracePt t="29037" x="3092450" y="3011488"/>
          <p14:tracePt t="29045" x="3125788" y="3027363"/>
          <p14:tracePt t="29051" x="3155950" y="3027363"/>
          <p14:tracePt t="29060" x="3179763" y="3027363"/>
          <p14:tracePt t="29066" x="3209925" y="3030538"/>
          <p14:tracePt t="29073" x="3243263" y="3030538"/>
          <p14:tracePt t="29081" x="3284538" y="3038475"/>
          <p14:tracePt t="29087" x="3314700" y="3038475"/>
          <p14:tracePt t="29095" x="3355975" y="3046413"/>
          <p14:tracePt t="29101" x="3398838" y="3054350"/>
          <p14:tracePt t="29110" x="3443288" y="3060700"/>
          <p14:tracePt t="29115" x="3484563" y="3068638"/>
          <p14:tracePt t="29123" x="3508375" y="3071813"/>
          <p14:tracePt t="29131" x="3530600" y="3079750"/>
          <p14:tracePt t="29137" x="3557588" y="3090863"/>
          <p14:tracePt t="29145" x="3571875" y="3090863"/>
          <p14:tracePt t="29151" x="3582988" y="3095625"/>
          <p14:tracePt t="29160" x="3598863" y="3095625"/>
          <p14:tracePt t="29181" x="3609975" y="3095625"/>
          <p14:tracePt t="29187" x="3617913" y="3095625"/>
          <p14:tracePt t="29195" x="3621088" y="3095625"/>
          <p14:tracePt t="29201" x="3625850" y="3095625"/>
          <p14:tracePt t="29210" x="3629025" y="3095625"/>
          <p14:tracePt t="29216" x="3632200" y="3095625"/>
          <p14:tracePt t="29224" x="3643313" y="3095625"/>
          <p14:tracePt t="29231" x="3648075" y="3095625"/>
          <p14:tracePt t="29237" x="3651250" y="3095625"/>
          <p14:tracePt t="29245" x="3656013" y="3095625"/>
          <p14:tracePt t="29251" x="3659188" y="3095625"/>
          <p14:tracePt t="29259" x="3662363" y="3095625"/>
          <p14:tracePt t="29266" x="3667125" y="3095625"/>
          <p14:tracePt t="29287" x="3673475" y="3095625"/>
          <p14:tracePt t="29295" x="3678238" y="3095625"/>
          <p14:tracePt t="29302" x="3686175" y="3095625"/>
          <p14:tracePt t="29310" x="3689350" y="3095625"/>
          <p14:tracePt t="29316" x="3692525" y="3095625"/>
          <p14:tracePt t="29325" x="3700463" y="3095625"/>
          <p14:tracePt t="29331" x="3705225" y="3095625"/>
          <p14:tracePt t="29337" x="3708400" y="3095625"/>
          <p14:tracePt t="29345" x="3711575" y="3095625"/>
          <p14:tracePt t="29351" x="3716338" y="3095625"/>
          <p14:tracePt t="29366" x="3719513" y="3095625"/>
          <p14:tracePt t="29427" x="3722688" y="3095625"/>
          <p14:tracePt t="29489" x="3727450" y="3095625"/>
          <p14:tracePt t="29759" x="3790950" y="3095625"/>
          <p14:tracePt t="29766" x="3935413" y="3065463"/>
          <p14:tracePt t="29773" x="4086225" y="3054350"/>
          <p14:tracePt t="29780" x="4195763" y="3046413"/>
          <p14:tracePt t="29787" x="4335463" y="3038475"/>
          <p14:tracePt t="29795" x="4486275" y="3027363"/>
          <p14:tracePt t="29802" x="4589463" y="3027363"/>
          <p14:tracePt t="29809" x="4679950" y="3019425"/>
          <p14:tracePt t="29816" x="4800600" y="3019425"/>
          <p14:tracePt t="29823" x="4891088" y="3019425"/>
          <p14:tracePt t="29830" x="4970463" y="3019425"/>
          <p14:tracePt t="29838" x="5054600" y="3011488"/>
          <p14:tracePt t="29845" x="5121275" y="3011488"/>
          <p14:tracePt t="29852" x="5183188" y="3011488"/>
          <p14:tracePt t="29859" x="5243513" y="3011488"/>
          <p14:tracePt t="29866" x="5295900" y="3011488"/>
          <p14:tracePt t="29873" x="5318125" y="3011488"/>
          <p14:tracePt t="29881" x="5348288" y="3011488"/>
          <p14:tracePt t="29888" x="5372100" y="3019425"/>
          <p14:tracePt t="29895" x="5383213" y="3019425"/>
          <p14:tracePt t="30197" x="5435600" y="3019425"/>
          <p14:tracePt t="30204" x="5507038" y="3019425"/>
          <p14:tracePt t="30213" x="5586413" y="3019425"/>
          <p14:tracePt t="30220" x="5676900" y="3019425"/>
          <p14:tracePt t="30227" x="5756275" y="3019425"/>
          <p14:tracePt t="30232" x="5840413" y="3027363"/>
          <p14:tracePt t="30238" x="5930900" y="3035300"/>
          <p14:tracePt t="30246" x="6010275" y="3041650"/>
          <p14:tracePt t="30253" x="6100763" y="3054350"/>
          <p14:tracePt t="30260" x="6172200" y="3068638"/>
          <p14:tracePt t="30267" x="6245225" y="3076575"/>
          <p14:tracePt t="30276" x="6327775" y="3084513"/>
          <p14:tracePt t="30282" x="6407150" y="3098800"/>
          <p14:tracePt t="30288" x="6497638" y="3109913"/>
          <p14:tracePt t="30298" x="6581775" y="3117850"/>
          <p14:tracePt t="30303" x="6661150" y="3125788"/>
          <p14:tracePt t="30311" x="6743700" y="3133725"/>
          <p14:tracePt t="30317" x="6815138" y="3140075"/>
          <p14:tracePt t="30328" x="6886575" y="3148013"/>
          <p14:tracePt t="30332" x="6948488" y="3155950"/>
          <p14:tracePt t="30339" x="6997700" y="3155950"/>
          <p14:tracePt t="30347" x="7038975" y="3155950"/>
          <p14:tracePt t="30353" x="7091363" y="3155950"/>
          <p14:tracePt t="30360" x="7121525" y="3155950"/>
          <p14:tracePt t="30367" x="7173913" y="3163888"/>
          <p14:tracePt t="30376" x="7216775" y="3178175"/>
          <p14:tracePt t="30382" x="7250113" y="3178175"/>
          <p14:tracePt t="30388" x="7288213" y="3178175"/>
          <p14:tracePt t="30397" x="7310438" y="3178175"/>
          <p14:tracePt t="30403" x="7351713" y="3186113"/>
          <p14:tracePt t="30411" x="7381875" y="3186113"/>
          <p14:tracePt t="30417" x="7412038" y="3186113"/>
          <p14:tracePt t="30426" x="7442200" y="3186113"/>
          <p14:tracePt t="30433" x="7485063" y="3186113"/>
          <p14:tracePt t="30439" x="7507288" y="3186113"/>
          <p14:tracePt t="30447" x="7537450" y="3186113"/>
          <p14:tracePt t="30452" x="7559675" y="3186113"/>
          <p14:tracePt t="30460" x="7583488" y="3186113"/>
          <p14:tracePt t="30466" x="7613650" y="3186113"/>
          <p14:tracePt t="30474" x="7627938" y="3186113"/>
          <p14:tracePt t="30481" x="7654925" y="3181350"/>
          <p14:tracePt t="30488" x="7669213" y="3170238"/>
          <p14:tracePt t="30496" x="7693025" y="3167063"/>
          <p14:tracePt t="30503" x="7726363" y="3159125"/>
          <p14:tracePt t="30511" x="7748588" y="3151188"/>
          <p14:tracePt t="30516" x="7783513" y="3148013"/>
          <p14:tracePt t="30525" x="7797800" y="3140075"/>
          <p14:tracePt t="30531" x="7821613" y="3136900"/>
          <p14:tracePt t="30538" x="7854950" y="3128963"/>
          <p14:tracePt t="30546" x="7870825" y="3125788"/>
          <p14:tracePt t="30552" x="7896225" y="3109913"/>
          <p14:tracePt t="30561" x="7904163" y="3106738"/>
          <p14:tracePt t="30567" x="7912100" y="3101975"/>
          <p14:tracePt t="30575" x="7915275" y="3098800"/>
          <p14:tracePt t="30581" x="7920038" y="3098800"/>
          <p14:tracePt t="30588" x="7923213" y="3098800"/>
          <p14:tracePt t="30596" x="7926388" y="3098800"/>
          <p14:tracePt t="30603" x="7931150" y="3098800"/>
          <p14:tracePt t="30638" x="7931150" y="3095625"/>
          <p14:tracePt t="30646" x="7931150" y="3087688"/>
          <p14:tracePt t="30653" x="7931150" y="3084513"/>
          <p14:tracePt t="30660" x="7942263" y="3068638"/>
          <p14:tracePt t="30667" x="7950200" y="3030538"/>
          <p14:tracePt t="30675" x="7956550" y="2951163"/>
          <p14:tracePt t="30681" x="7956550" y="2860675"/>
          <p14:tracePt t="30688" x="7956550" y="2770188"/>
          <p14:tracePt t="30696" x="7956550" y="2698750"/>
          <p14:tracePt t="30703" x="7956550" y="2649538"/>
          <p14:tracePt t="30711" x="7956550" y="2627313"/>
          <p14:tracePt t="30717" x="7956550" y="2603500"/>
          <p14:tracePt t="30725" x="7956550" y="2592388"/>
          <p14:tracePt t="30731" x="7956550" y="2584450"/>
          <p14:tracePt t="30739" x="7956550" y="2581275"/>
          <p14:tracePt t="30746" x="7956550" y="2573338"/>
          <p14:tracePt t="30753" x="7956550" y="2570163"/>
          <p14:tracePt t="30760" x="7956550" y="2562225"/>
          <p14:tracePt t="30767" x="7953375" y="2559050"/>
          <p14:tracePt t="30775" x="7953375" y="2554288"/>
          <p14:tracePt t="30781" x="7953375" y="2547938"/>
          <p14:tracePt t="30788" x="7953375" y="2543175"/>
          <p14:tracePt t="30796" x="7953375" y="2540000"/>
          <p14:tracePt t="30803" x="7942263" y="2540000"/>
          <p14:tracePt t="30817" x="7937500" y="2540000"/>
          <p14:tracePt t="30825" x="7934325" y="2540000"/>
          <p14:tracePt t="30832" x="7931150" y="2540000"/>
          <p14:tracePt t="30839" x="7926388" y="2540000"/>
          <p14:tracePt t="30847" x="7920038" y="2540000"/>
          <p14:tracePt t="30853" x="7915275" y="2540000"/>
          <p14:tracePt t="30862" x="7912100" y="2535238"/>
          <p14:tracePt t="30868" x="7896225" y="2532063"/>
          <p14:tracePt t="30876" x="7874000" y="2513013"/>
          <p14:tracePt t="30882" x="7847013" y="2493963"/>
          <p14:tracePt t="30889" x="7802563" y="2471738"/>
          <p14:tracePt t="30897" x="7756525" y="2441575"/>
          <p14:tracePt t="30903" x="7723188" y="2419350"/>
          <p14:tracePt t="30912" x="7677150" y="2403475"/>
          <p14:tracePt t="30918" x="7643813" y="2395538"/>
          <p14:tracePt t="30927" x="7600950" y="2392363"/>
          <p14:tracePt t="30932" x="7578725" y="2384425"/>
          <p14:tracePt t="30939" x="7548563" y="2384425"/>
          <p14:tracePt t="30947" x="7529513" y="2384425"/>
          <p14:tracePt t="30953" x="7515225" y="2384425"/>
          <p14:tracePt t="30961" x="7491413" y="2384425"/>
          <p14:tracePt t="30967" x="7477125" y="2384425"/>
          <p14:tracePt t="30975" x="7461250" y="2384425"/>
          <p14:tracePt t="30982" x="7435850" y="2389188"/>
          <p14:tracePt t="30989" x="7412038" y="2389188"/>
          <p14:tracePt t="30997" x="7375525" y="2389188"/>
          <p14:tracePt t="31003" x="7345363" y="2389188"/>
          <p14:tracePt t="31012" x="7296150" y="2389188"/>
          <p14:tracePt t="31017" x="7253288" y="2389188"/>
          <p14:tracePt t="31025" x="7192963" y="2389188"/>
          <p14:tracePt t="31032" x="7121525" y="2389188"/>
          <p14:tracePt t="31039" x="7061200" y="2389188"/>
          <p14:tracePt t="31047" x="7000875" y="2389188"/>
          <p14:tracePt t="31053" x="6948488" y="2384425"/>
          <p14:tracePt t="31061" x="6894513" y="2370138"/>
          <p14:tracePt t="31068" x="6845300" y="2370138"/>
          <p14:tracePt t="31075" x="6811963" y="2362200"/>
          <p14:tracePt t="31082" x="6762750" y="2362200"/>
          <p14:tracePt t="31089" x="6710363" y="2362200"/>
          <p14:tracePt t="31097" x="6656388" y="2354263"/>
          <p14:tracePt t="31103" x="6596063" y="2354263"/>
          <p14:tracePt t="31112" x="6527800" y="2354263"/>
          <p14:tracePt t="31118" x="6456363" y="2354263"/>
          <p14:tracePt t="31125" x="6376988" y="2354263"/>
          <p14:tracePt t="31132" x="6297613" y="2354263"/>
          <p14:tracePt t="31139" x="6226175" y="2354263"/>
          <p14:tracePt t="31161" x="6105525" y="2354263"/>
          <p14:tracePt t="31162" x="6040438" y="2357438"/>
          <p14:tracePt t="31168" x="5980113" y="2357438"/>
          <p14:tracePt t="31175" x="5930900" y="2357438"/>
          <p14:tracePt t="31182" x="5889625" y="2357438"/>
          <p14:tracePt t="31189" x="5840413" y="2357438"/>
          <p14:tracePt t="31197" x="5788025" y="2357438"/>
          <p14:tracePt t="31204" x="5738813" y="2357438"/>
          <p14:tracePt t="31212" x="5676900" y="2357438"/>
          <p14:tracePt t="31218" x="5613400" y="2354263"/>
          <p14:tracePt t="31225" x="5545138" y="2346325"/>
          <p14:tracePt t="31232" x="5492750" y="2339975"/>
          <p14:tracePt t="31239" x="5427663" y="2332038"/>
          <p14:tracePt t="31247" x="5386388" y="2324100"/>
          <p14:tracePt t="31254" x="5345113" y="2324100"/>
          <p14:tracePt t="31262" x="5314950" y="2324100"/>
          <p14:tracePt t="31269" x="5284788" y="2324100"/>
          <p14:tracePt t="31277" x="5262563" y="2324100"/>
          <p14:tracePt t="31283" x="5246688" y="2324100"/>
          <p14:tracePt t="31290" x="5227638" y="2324100"/>
          <p14:tracePt t="31299" x="5219700" y="2324100"/>
          <p14:tracePt t="31305" x="5208588" y="2324100"/>
          <p14:tracePt t="31314" x="5200650" y="2324100"/>
          <p14:tracePt t="31319" x="5197475" y="2324100"/>
          <p14:tracePt t="31329" x="5189538" y="2324100"/>
          <p14:tracePt t="31333" x="5183188" y="2324100"/>
          <p14:tracePt t="31341" x="5178425" y="2324100"/>
          <p14:tracePt t="31348" x="5175250" y="2324100"/>
          <p14:tracePt t="31355" x="5170488" y="2324100"/>
          <p14:tracePt t="31363" x="5164138" y="2324100"/>
          <p14:tracePt t="31369" x="5159375" y="2324100"/>
          <p14:tracePt t="31377" x="5156200" y="2324100"/>
          <p14:tracePt t="31383" x="5153025" y="2324100"/>
          <p14:tracePt t="31433" x="5153025" y="2327275"/>
          <p14:tracePt t="31441" x="5153025" y="2332038"/>
          <p14:tracePt t="31449" x="5156200" y="2335213"/>
          <p14:tracePt t="31455" x="5159375" y="2343150"/>
          <p14:tracePt t="31464" x="5167313" y="2346325"/>
          <p14:tracePt t="31468" x="5167313" y="2354263"/>
          <p14:tracePt t="31476" x="5167313" y="2357438"/>
          <p14:tracePt t="31483" x="5167313" y="2362200"/>
          <p14:tracePt t="31490" x="5167313" y="2370138"/>
          <p14:tracePt t="31498" x="5167313" y="2373313"/>
          <p14:tracePt t="31504" x="5167313" y="2376488"/>
          <p14:tracePt t="31513" x="5167313" y="2381250"/>
          <p14:tracePt t="31518" x="5167313" y="2389188"/>
          <p14:tracePt t="31525" x="5167313" y="2406650"/>
          <p14:tracePt t="31532" x="5167313" y="2414588"/>
          <p14:tracePt t="31539" x="5167313" y="2430463"/>
          <p14:tracePt t="31547" x="5167313" y="2452688"/>
          <p14:tracePt t="31554" x="5170488" y="2479675"/>
          <p14:tracePt t="31561" x="5178425" y="2520950"/>
          <p14:tracePt t="31568" x="5186363" y="2573338"/>
          <p14:tracePt t="31575" x="5200650" y="2627313"/>
          <p14:tracePt t="31583" x="5200650" y="2687638"/>
          <p14:tracePt t="31590" x="5200650" y="2736850"/>
          <p14:tracePt t="31597" x="5200650" y="2789238"/>
          <p14:tracePt t="31604" x="5200650" y="2827338"/>
          <p14:tracePt t="31612" x="5200650" y="2849563"/>
          <p14:tracePt t="31619" x="5200650" y="2868613"/>
          <p14:tracePt t="31627" x="5200650" y="2890838"/>
          <p14:tracePt t="31633" x="5200650" y="2898775"/>
          <p14:tracePt t="31641" x="5200650" y="2909888"/>
          <p14:tracePt t="31648" x="5200650" y="2913063"/>
          <p14:tracePt t="31655" x="5200650" y="2917825"/>
          <p14:tracePt t="31662" x="5200650" y="2921000"/>
          <p14:tracePt t="31669" x="5200650" y="2932113"/>
          <p14:tracePt t="31677" x="5200650" y="2936875"/>
          <p14:tracePt t="31683" x="5200650" y="2940050"/>
          <p14:tracePt t="31691" x="5200650" y="2943225"/>
          <p14:tracePt t="31698" x="5200650" y="2947988"/>
          <p14:tracePt t="31705" x="5200650" y="2951163"/>
          <p14:tracePt t="31713" x="5200650" y="2955925"/>
          <p14:tracePt t="31719" x="5200650" y="2962275"/>
          <p14:tracePt t="31727" x="5200650" y="2967038"/>
          <p14:tracePt t="31762" x="5200650" y="2970213"/>
          <p14:tracePt t="31783" x="5205413" y="2974975"/>
          <p14:tracePt t="31791" x="5208588" y="2981325"/>
          <p14:tracePt t="31798" x="5219700" y="2992438"/>
          <p14:tracePt t="31805" x="5238750" y="3019425"/>
          <p14:tracePt t="31814" x="5265738" y="3038475"/>
          <p14:tracePt t="31819" x="5276850" y="3057525"/>
          <p14:tracePt t="31827" x="5287963" y="3065463"/>
          <p14:tracePt t="31833" x="5292725" y="3084513"/>
          <p14:tracePt t="31841" x="5299075" y="3095625"/>
          <p14:tracePt t="31848" x="5303838" y="3098800"/>
          <p14:tracePt t="31855" x="5311775" y="3101975"/>
          <p14:tracePt t="31864" x="5314950" y="3106738"/>
          <p14:tracePt t="31869" x="5322888" y="3109913"/>
          <p14:tracePt t="31877" x="5322888" y="3114675"/>
          <p14:tracePt t="31883" x="5326063" y="3121025"/>
          <p14:tracePt t="31892" x="5329238" y="3121025"/>
          <p14:tracePt t="31898" x="5334000" y="3121025"/>
          <p14:tracePt t="31905" x="5337175" y="3121025"/>
          <p14:tracePt t="31913" x="5341938" y="3121025"/>
          <p14:tracePt t="31919" x="5345113" y="3117850"/>
          <p14:tracePt t="31927" x="5356225" y="3114675"/>
          <p14:tracePt t="31933" x="5359400" y="3109913"/>
          <p14:tracePt t="31942" x="5364163" y="3106738"/>
          <p14:tracePt t="31949" x="5367338" y="3101975"/>
          <p14:tracePt t="31955" x="5375275" y="3098800"/>
          <p14:tracePt t="31964" x="5378450" y="3090863"/>
          <p14:tracePt t="31969" x="5383213" y="3087688"/>
          <p14:tracePt t="31977" x="5386388" y="3084513"/>
          <p14:tracePt t="31983" x="5391150" y="3076575"/>
          <p14:tracePt t="31992" x="5402263" y="3076575"/>
          <p14:tracePt t="31999" x="5405438" y="3076575"/>
          <p14:tracePt t="32005" x="5408613" y="3076575"/>
          <p14:tracePt t="32013" x="5413375" y="3076575"/>
          <p14:tracePt t="32019" x="5424488" y="3076575"/>
          <p14:tracePt t="32027" x="5427663" y="3076575"/>
          <p14:tracePt t="32033" x="5435600" y="3076575"/>
          <p14:tracePt t="32043" x="5438775" y="3076575"/>
          <p14:tracePt t="32048" x="5451475" y="3076575"/>
          <p14:tracePt t="32055" x="5454650" y="3076575"/>
          <p14:tracePt t="32063" x="5462588" y="3076575"/>
          <p14:tracePt t="32069" x="5473700" y="3076575"/>
          <p14:tracePt t="32077" x="5495925" y="3076575"/>
          <p14:tracePt t="32084" x="5511800" y="3076575"/>
          <p14:tracePt t="32093" x="5541963" y="3076575"/>
          <p14:tracePt t="32099" x="5567363" y="3084513"/>
          <p14:tracePt t="32105" x="5616575" y="3090863"/>
          <p14:tracePt t="32113" x="5659438" y="3090863"/>
          <p14:tracePt t="32119" x="5711825" y="3090863"/>
          <p14:tracePt t="32127" x="5772150" y="3090863"/>
          <p14:tracePt t="32134" x="5821363" y="3090863"/>
          <p14:tracePt t="32143" x="5881688" y="3090863"/>
          <p14:tracePt t="32164" x="6040438" y="3065463"/>
          <p14:tracePt t="32170" x="6089650" y="3065463"/>
          <p14:tracePt t="32177" x="6119813" y="3065463"/>
          <p14:tracePt t="32184" x="6172200" y="3065463"/>
          <p14:tracePt t="32193" x="6221413" y="3065463"/>
          <p14:tracePt t="32199" x="6256338" y="3065463"/>
          <p14:tracePt t="32205" x="6305550" y="3068638"/>
          <p14:tracePt t="32213" x="6346825" y="3068638"/>
          <p14:tracePt t="32219" x="6373813" y="3079750"/>
          <p14:tracePt t="32227" x="6396038" y="3087688"/>
          <p14:tracePt t="32234" x="6418263" y="3090863"/>
          <p14:tracePt t="32243" x="6429375" y="3090863"/>
          <p14:tracePt t="32249" x="6437313" y="3090863"/>
          <p14:tracePt t="32255" x="6440488" y="3090863"/>
          <p14:tracePt t="32263" x="6448425" y="3090863"/>
          <p14:tracePt t="32270" x="6456363" y="3090863"/>
          <p14:tracePt t="32277" x="6459538" y="3090863"/>
          <p14:tracePt t="32679" x="6502400" y="3084513"/>
          <p14:tracePt t="32685" x="6543675" y="3076575"/>
          <p14:tracePt t="32692" x="6577013" y="3071813"/>
          <p14:tracePt t="32699" x="6611938" y="3065463"/>
          <p14:tracePt t="32706" x="6626225" y="3065463"/>
          <p14:tracePt t="32714" x="6637338" y="3065463"/>
          <p14:tracePt t="32720" x="6653213" y="3065463"/>
          <p14:tracePt t="32728" x="6656388" y="3065463"/>
          <p14:tracePt t="32735" x="6661150" y="3065463"/>
          <p14:tracePt t="32744" x="6664325" y="3065463"/>
          <p14:tracePt t="32749" x="6667500" y="3065463"/>
          <p14:tracePt t="32756" x="6675438" y="3065463"/>
          <p14:tracePt t="32764" x="6678613" y="3065463"/>
          <p14:tracePt t="32771" x="6683375" y="3065463"/>
          <p14:tracePt t="32785" x="6691313" y="3065463"/>
          <p14:tracePt t="32794" x="6694488" y="3065463"/>
          <p14:tracePt t="32799" x="6697663" y="3065463"/>
          <p14:tracePt t="32806" x="6710363" y="3065463"/>
          <p14:tracePt t="32814" x="6716713" y="3065463"/>
          <p14:tracePt t="32821" x="6727825" y="3065463"/>
          <p14:tracePt t="32828" x="6743700" y="3065463"/>
          <p14:tracePt t="32835" x="6754813" y="3065463"/>
          <p14:tracePt t="32843" x="6762750" y="3065463"/>
          <p14:tracePt t="32849" x="6773863" y="3057525"/>
          <p14:tracePt t="32856" x="6792913" y="3054350"/>
          <p14:tracePt t="32864" x="6807200" y="3049588"/>
          <p14:tracePt t="32871" x="6823075" y="3038475"/>
          <p14:tracePt t="32878" x="6850063" y="3030538"/>
          <p14:tracePt t="32885" x="6864350" y="3030538"/>
          <p14:tracePt t="32894" x="6886575" y="3030538"/>
          <p14:tracePt t="32900" x="6918325" y="3030538"/>
          <p14:tracePt t="32907" x="6940550" y="3030538"/>
          <p14:tracePt t="32914" x="6978650" y="3030538"/>
          <p14:tracePt t="32921" x="6992938" y="3030538"/>
          <p14:tracePt t="32928" x="7031038" y="3030538"/>
          <p14:tracePt t="32935" x="7053263" y="3035300"/>
          <p14:tracePt t="32944" x="7072313" y="3035300"/>
          <p14:tracePt t="32950" x="7094538" y="3035300"/>
          <p14:tracePt t="32956" x="7110413" y="3035300"/>
          <p14:tracePt t="32964" x="7121525" y="3035300"/>
          <p14:tracePt t="32971" x="7137400" y="3035300"/>
          <p14:tracePt t="32979" x="7143750" y="3035300"/>
          <p14:tracePt t="32985" x="7156450" y="3035300"/>
          <p14:tracePt t="32994" x="7170738" y="3035300"/>
          <p14:tracePt t="33000" x="7192963" y="3035300"/>
          <p14:tracePt t="33007" x="7208838" y="3035300"/>
          <p14:tracePt t="33014" x="7231063" y="3035300"/>
          <p14:tracePt t="33021" x="7261225" y="3035300"/>
          <p14:tracePt t="33028" x="7283450" y="3035300"/>
          <p14:tracePt t="33035" x="7315200" y="3035300"/>
          <p14:tracePt t="33044" x="7337425" y="3035300"/>
          <p14:tracePt t="33050" x="7367588" y="3035300"/>
          <p14:tracePt t="33057" x="7386638" y="3035300"/>
          <p14:tracePt t="33065" x="7400925" y="3035300"/>
          <p14:tracePt t="33071" x="7408863" y="3035300"/>
          <p14:tracePt t="33079" x="7427913" y="3035300"/>
          <p14:tracePt t="33085" x="7435850" y="3035300"/>
          <p14:tracePt t="33094" x="7446963" y="3035300"/>
          <p14:tracePt t="33100" x="7454900" y="3035300"/>
          <p14:tracePt t="33107" x="7461250" y="3035300"/>
          <p14:tracePt t="33114" x="7466013" y="3035300"/>
          <p14:tracePt t="35741" x="7424738" y="3065463"/>
          <p14:tracePt t="35749" x="7351713" y="3114675"/>
          <p14:tracePt t="35756" x="7277100" y="3155950"/>
          <p14:tracePt t="35765" x="7219950" y="3194050"/>
          <p14:tracePt t="35770" x="7173913" y="3224213"/>
          <p14:tracePt t="35779" x="7129463" y="3246438"/>
          <p14:tracePt t="35785" x="7083425" y="3268663"/>
          <p14:tracePt t="35790" x="7050088" y="3284538"/>
          <p14:tracePt t="35798" x="7015163" y="3295650"/>
          <p14:tracePt t="35804" x="6992938" y="3303588"/>
          <p14:tracePt t="35811" x="6978650" y="3306763"/>
          <p14:tracePt t="35818" x="6954838" y="3314700"/>
          <p14:tracePt t="35826" x="6943725" y="3317875"/>
          <p14:tracePt t="35833" x="6932613" y="3328988"/>
          <p14:tracePt t="35839" x="6929438" y="3328988"/>
          <p14:tracePt t="35847" x="6924675" y="3328988"/>
          <p14:tracePt t="35854" x="6921500" y="3328988"/>
          <p14:tracePt t="35861" x="6910388" y="3328988"/>
          <p14:tracePt t="35868" x="6905625" y="3328988"/>
          <p14:tracePt t="35876" x="6902450" y="3328988"/>
          <p14:tracePt t="35883" x="6899275" y="3328988"/>
          <p14:tracePt t="35890" x="6894513" y="3328988"/>
          <p14:tracePt t="36012" x="6891338" y="3328988"/>
          <p14:tracePt t="36019" x="6883400" y="3328988"/>
          <p14:tracePt t="36030" x="6880225" y="3328988"/>
          <p14:tracePt t="36036" x="6875463" y="3328988"/>
          <p14:tracePt t="36041" x="6869113" y="3328988"/>
          <p14:tracePt t="36049" x="6864350" y="3328988"/>
          <p14:tracePt t="36054" x="6856413" y="3328988"/>
          <p14:tracePt t="36062" x="6850063" y="3328988"/>
          <p14:tracePt t="36068" x="6842125" y="3328988"/>
          <p14:tracePt t="36079" x="6831013" y="3328988"/>
          <p14:tracePt t="36083" x="6815138" y="3328988"/>
          <p14:tracePt t="36090" x="6804025" y="3328988"/>
          <p14:tracePt t="36098" x="6796088" y="3328988"/>
          <p14:tracePt t="36104" x="6784975" y="3328988"/>
          <p14:tracePt t="36112" x="6781800" y="3328988"/>
          <p14:tracePt t="36119" x="6777038" y="3328988"/>
          <p14:tracePt t="36127" x="6765925" y="3328988"/>
          <p14:tracePt t="36133" x="6762750" y="3328988"/>
          <p14:tracePt t="36149" x="6754813" y="3328988"/>
          <p14:tracePt t="36154" x="6751638" y="3328988"/>
          <p14:tracePt t="36162" x="6746875" y="3328988"/>
          <p14:tracePt t="39469" x="6735763" y="3328988"/>
          <p14:tracePt t="39476" x="6721475" y="3328988"/>
          <p14:tracePt t="39483" x="6710363" y="3322638"/>
          <p14:tracePt t="39491" x="6686550" y="3317875"/>
          <p14:tracePt t="39501" x="6672263" y="3309938"/>
          <p14:tracePt t="39505" x="6653213" y="3306763"/>
          <p14:tracePt t="39511" x="6630988" y="3298825"/>
          <p14:tracePt t="39518" x="6607175" y="3295650"/>
          <p14:tracePt t="39524" x="6588125" y="3287713"/>
          <p14:tracePt t="39533" x="6565900" y="3276600"/>
          <p14:tracePt t="39539" x="6551613" y="3273425"/>
          <p14:tracePt t="39547" x="6532563" y="3265488"/>
          <p14:tracePt t="39553" x="6508750" y="3260725"/>
          <p14:tracePt t="39560" x="6497638" y="3254375"/>
          <p14:tracePt t="39567" x="6489700" y="3254375"/>
          <p14:tracePt t="39574" x="6478588" y="3254375"/>
          <p14:tracePt t="39582" x="6475413" y="3254375"/>
          <p14:tracePt t="39588" x="6467475" y="3254375"/>
          <p14:tracePt t="39596" x="6464300" y="3254375"/>
          <p14:tracePt t="39602" x="6456363" y="3249613"/>
          <p14:tracePt t="39610" x="6456363" y="3246438"/>
          <p14:tracePt t="39617" x="6456363" y="3243263"/>
          <p14:tracePt t="39624" x="6456363" y="3238500"/>
          <p14:tracePt t="39632" x="6456363" y="3235325"/>
          <p14:tracePt t="39639" x="6456363" y="3224213"/>
          <p14:tracePt t="39645" x="6456363" y="3219450"/>
          <p14:tracePt t="39653" x="6459538" y="3216275"/>
          <p14:tracePt t="39660" x="6464300" y="3213100"/>
          <p14:tracePt t="39667" x="6472238" y="3205163"/>
          <p14:tracePt t="39674" x="6478588" y="3197225"/>
          <p14:tracePt t="39681" x="6483350" y="3186113"/>
          <p14:tracePt t="39688" x="6494463" y="3170238"/>
          <p14:tracePt t="39696" x="6505575" y="3159125"/>
          <p14:tracePt t="39702" x="6527800" y="3144838"/>
          <p14:tracePt t="39710" x="6546850" y="3136900"/>
          <p14:tracePt t="39717" x="6562725" y="3125788"/>
          <p14:tracePt t="39724" x="6573838" y="3114675"/>
          <p14:tracePt t="39732" x="6588125" y="3106738"/>
          <p14:tracePt t="39739" x="6599238" y="3101975"/>
          <p14:tracePt t="39747" x="6604000" y="3098800"/>
          <p14:tracePt t="39753" x="6607175" y="3098800"/>
          <p14:tracePt t="39761" x="6615113" y="3098800"/>
          <p14:tracePt t="39818" x="6611938" y="3098800"/>
          <p14:tracePt t="39825" x="6607175" y="3098800"/>
          <p14:tracePt t="39832" x="6604000" y="3098800"/>
          <p14:tracePt t="39839" x="6599238" y="3098800"/>
          <p14:tracePt t="39846" x="6596063" y="3098800"/>
          <p14:tracePt t="39853" x="6581775" y="3098800"/>
          <p14:tracePt t="39861" x="6569075" y="3098800"/>
          <p14:tracePt t="39867" x="6554788" y="3098800"/>
          <p14:tracePt t="39874" x="6538913" y="3098800"/>
          <p14:tracePt t="39882" x="6508750" y="3095625"/>
          <p14:tracePt t="39889" x="6486525" y="3090863"/>
          <p14:tracePt t="39897" x="6440488" y="3084513"/>
          <p14:tracePt t="39903" x="6410325" y="3076575"/>
          <p14:tracePt t="39911" x="6365875" y="3060700"/>
          <p14:tracePt t="39917" x="6319838" y="3038475"/>
          <p14:tracePt t="39924" x="6286500" y="3027363"/>
          <p14:tracePt t="39933" x="6234113" y="3011488"/>
          <p14:tracePt t="39938" x="6191250" y="2997200"/>
          <p14:tracePt t="39946" x="6138863" y="2989263"/>
          <p14:tracePt t="39953" x="6075363" y="2967038"/>
          <p14:tracePt t="39960" x="6013450" y="2947988"/>
          <p14:tracePt t="39967" x="5961063" y="2940050"/>
          <p14:tracePt t="39974" x="5897563" y="2932113"/>
          <p14:tracePt t="39983" x="5835650" y="2925763"/>
          <p14:tracePt t="39988" x="5775325" y="2917825"/>
          <p14:tracePt t="39996" x="5734050" y="2909888"/>
          <p14:tracePt t="40003" x="5681663" y="2895600"/>
          <p14:tracePt t="40010" x="5629275" y="2887663"/>
          <p14:tracePt t="40017" x="5597525" y="2887663"/>
          <p14:tracePt t="40024" x="5556250" y="2887663"/>
          <p14:tracePt t="40032" x="5522913" y="2887663"/>
          <p14:tracePt t="40039" x="5484813" y="2887663"/>
          <p14:tracePt t="40046" x="5451475" y="2887663"/>
          <p14:tracePt t="40053" x="5408613" y="2890838"/>
          <p14:tracePt t="40061" x="5367338" y="2906713"/>
          <p14:tracePt t="40067" x="5334000" y="2913063"/>
          <p14:tracePt t="40074" x="5287963" y="2928938"/>
          <p14:tracePt t="40084" x="5246688" y="2936875"/>
          <p14:tracePt t="40089" x="5194300" y="2951163"/>
          <p14:tracePt t="40097" x="5140325" y="2967038"/>
          <p14:tracePt t="40103" x="5106988" y="2978150"/>
          <p14:tracePt t="40112" x="5065713" y="2986088"/>
          <p14:tracePt t="40118" x="5041900" y="2992438"/>
          <p14:tracePt t="40125" x="5008563" y="2997200"/>
          <p14:tracePt t="40134" x="4986338" y="3005138"/>
          <p14:tracePt t="40140" x="4970463" y="3005138"/>
          <p14:tracePt t="40149" x="4951413" y="3005138"/>
          <p14:tracePt t="40153" x="4945063" y="3005138"/>
          <p14:tracePt t="40163" x="4932363" y="3005138"/>
          <p14:tracePt t="40168" x="4929188" y="3005138"/>
          <p14:tracePt t="40175" x="4926013" y="3005138"/>
          <p14:tracePt t="40183" x="4921250" y="3005138"/>
          <p14:tracePt t="40189" x="4918075" y="3005138"/>
          <p14:tracePt t="40198" x="4906963" y="3005138"/>
          <p14:tracePt t="40204" x="4902200" y="3005138"/>
          <p14:tracePt t="40212" x="4899025" y="3005138"/>
          <p14:tracePt t="40218" x="4895850" y="3005138"/>
          <p14:tracePt t="40225" x="4891088" y="3005138"/>
          <p14:tracePt t="40233" x="4883150" y="3005138"/>
          <p14:tracePt t="40248" x="4879975" y="3005138"/>
          <p14:tracePt t="40268" x="4879975" y="3008313"/>
          <p14:tracePt t="40291" x="4879975" y="3011488"/>
          <p14:tracePt t="40300" x="4879975" y="3016250"/>
          <p14:tracePt t="40318" x="4879975" y="3022600"/>
          <p14:tracePt t="40347" x="4879975" y="3030538"/>
          <p14:tracePt t="40383" x="4887913" y="3030538"/>
          <p14:tracePt t="40390" x="4891088" y="3030538"/>
          <p14:tracePt t="40397" x="4918075" y="3030538"/>
          <p14:tracePt t="40404" x="4948238" y="3030538"/>
          <p14:tracePt t="40413" x="5011738" y="3019425"/>
          <p14:tracePt t="40419" x="5073650" y="3019425"/>
          <p14:tracePt t="40425" x="5121275" y="3019425"/>
          <p14:tracePt t="40433" x="5183188" y="3019425"/>
          <p14:tracePt t="40440" x="5235575" y="3019425"/>
          <p14:tracePt t="40448" x="5295900" y="3030538"/>
          <p14:tracePt t="40454" x="5337175" y="3038475"/>
          <p14:tracePt t="40463" x="5402263" y="3046413"/>
          <p14:tracePt t="40468" x="5462588" y="3054350"/>
          <p14:tracePt t="40475" x="5522913" y="3060700"/>
          <p14:tracePt t="40484" x="5575300" y="3068638"/>
          <p14:tracePt t="40490" x="5646738" y="3084513"/>
          <p14:tracePt t="40498" x="5730875" y="3109913"/>
          <p14:tracePt t="40504" x="5813425" y="3125788"/>
          <p14:tracePt t="40513" x="5892800" y="3140075"/>
          <p14:tracePt t="40518" x="5976938" y="3159125"/>
          <p14:tracePt t="40525" x="6070600" y="3181350"/>
          <p14:tracePt t="40533" x="6149975" y="3208338"/>
          <p14:tracePt t="40540" x="6234113" y="3224213"/>
          <p14:tracePt t="40548" x="6305550" y="3243263"/>
          <p14:tracePt t="40554" x="6369050" y="3257550"/>
          <p14:tracePt t="40563" x="6429375" y="3265488"/>
          <p14:tracePt t="40568" x="6483350" y="3279775"/>
          <p14:tracePt t="40575" x="6524625" y="3287713"/>
          <p14:tracePt t="40584" x="6569075" y="3292475"/>
          <p14:tracePt t="40590" x="6592888" y="3298825"/>
          <p14:tracePt t="40598" x="6607175" y="3303588"/>
          <p14:tracePt t="40604" x="6630988" y="3309938"/>
          <p14:tracePt t="40613" x="6642100" y="3309938"/>
          <p14:tracePt t="40619" x="6648450" y="3309938"/>
          <p14:tracePt t="40626" x="6661150" y="3309938"/>
          <p14:tracePt t="40633" x="6675438" y="3314700"/>
          <p14:tracePt t="40640" x="6686550" y="3322638"/>
          <p14:tracePt t="40647" x="6697663" y="3322638"/>
          <p14:tracePt t="40654" x="6705600" y="3325813"/>
          <p14:tracePt t="40662" x="6716713" y="3333750"/>
          <p14:tracePt t="40668" x="6735763" y="3344863"/>
          <p14:tracePt t="40675" x="6743700" y="3348038"/>
          <p14:tracePt t="40683" x="6754813" y="3352800"/>
          <p14:tracePt t="40690" x="6765925" y="3359150"/>
          <p14:tracePt t="40698" x="6777038" y="3363913"/>
          <p14:tracePt t="40704" x="6792913" y="3367088"/>
          <p14:tracePt t="40712" x="6804025" y="3375025"/>
          <p14:tracePt t="40718" x="6811963" y="3378200"/>
          <p14:tracePt t="40725" x="6819900" y="3382963"/>
          <p14:tracePt t="40733" x="6823075" y="3386138"/>
          <p14:tracePt t="40740" x="6826250" y="3394075"/>
          <p14:tracePt t="40748" x="6834188" y="3397250"/>
          <p14:tracePt t="40754" x="6837363" y="3402013"/>
          <p14:tracePt t="40762" x="6845300" y="3405188"/>
          <p14:tracePt t="40768" x="6845300" y="3408363"/>
          <p14:tracePt t="40776" x="6850063" y="3413125"/>
          <p14:tracePt t="40783" x="6853238" y="3419475"/>
          <p14:tracePt t="40790" x="6856413" y="3427413"/>
          <p14:tracePt t="40798" x="6861175" y="3432175"/>
          <p14:tracePt t="40804" x="6864350" y="3435350"/>
          <p14:tracePt t="40812" x="6872288" y="3438525"/>
          <p14:tracePt t="40818" x="6875463" y="3446463"/>
          <p14:tracePt t="40825" x="6880225" y="3449638"/>
          <p14:tracePt t="40833" x="6883400" y="3454400"/>
          <p14:tracePt t="40841" x="6886575" y="3457575"/>
          <p14:tracePt t="40848" x="6886575" y="3462338"/>
          <p14:tracePt t="40854" x="6891338" y="3462338"/>
          <p14:tracePt t="40885" x="6894513" y="3462338"/>
          <p14:tracePt t="40912" x="6899275" y="3462338"/>
          <p14:tracePt t="40935" x="6905625" y="3462338"/>
          <p14:tracePt t="40948" x="6913563" y="3462338"/>
          <p14:tracePt t="40954" x="6918325" y="3462338"/>
          <p14:tracePt t="40962" x="6921500" y="3462338"/>
          <p14:tracePt t="40969" x="6924675" y="3462338"/>
          <p14:tracePt t="40976" x="6932613" y="3462338"/>
          <p14:tracePt t="40985" x="6940550" y="3462338"/>
          <p14:tracePt t="40990" x="6951663" y="3462338"/>
          <p14:tracePt t="40998" x="6973888" y="3473450"/>
          <p14:tracePt t="41005" x="6989763" y="3473450"/>
          <p14:tracePt t="41013" x="7008813" y="3481388"/>
          <p14:tracePt t="41019" x="7031038" y="3484563"/>
          <p14:tracePt t="41026" x="7045325" y="3484563"/>
          <p14:tracePt t="41034" x="7058025" y="3492500"/>
          <p14:tracePt t="41041" x="7072313" y="3492500"/>
          <p14:tracePt t="41049" x="7077075" y="3492500"/>
          <p14:tracePt t="41055" x="7080250" y="3492500"/>
          <p14:tracePt t="41063" x="7083425" y="3495675"/>
          <p14:tracePt t="41069" x="7091363" y="3495675"/>
          <p14:tracePt t="41076" x="7094538" y="3495675"/>
          <p14:tracePt t="41105" x="7099300" y="3498850"/>
          <p14:tracePt t="41141" x="7099300" y="3503613"/>
          <p14:tracePt t="41162" x="7099300" y="3506788"/>
          <p14:tracePt t="41198" x="7099300" y="3511550"/>
          <p14:tracePt t="41264" x="7102475" y="3522663"/>
          <p14:tracePt t="41271" x="7107238" y="3525838"/>
          <p14:tracePt t="41283" x="7118350" y="3529013"/>
          <p14:tracePt t="41286" x="7121525" y="3533775"/>
          <p14:tracePt t="41292" x="7124700" y="3541713"/>
          <p14:tracePt t="41299" x="7129463" y="3548063"/>
          <p14:tracePt t="41305" x="7137400" y="3560763"/>
          <p14:tracePt t="41313" x="7140575" y="3575050"/>
          <p14:tracePt t="41319" x="7143750" y="3586163"/>
          <p14:tracePt t="41326" x="7151688" y="3597275"/>
          <p14:tracePt t="41334" x="7156450" y="3605213"/>
          <p14:tracePt t="41341" x="7167563" y="3613150"/>
          <p14:tracePt t="41350" x="7170738" y="3616325"/>
          <p14:tracePt t="41355" x="7170738" y="3624263"/>
          <p14:tracePt t="41363" x="7170738" y="3627438"/>
          <p14:tracePt t="41369" x="7170738" y="3635375"/>
          <p14:tracePt t="41377" x="7170738" y="3640138"/>
          <p14:tracePt t="41384" x="7170738" y="3643313"/>
          <p14:tracePt t="41391" x="7170738" y="3646488"/>
          <p14:tracePt t="41399" x="7170738" y="3651250"/>
          <p14:tracePt t="42065" x="7132638" y="3651250"/>
          <p14:tracePt t="42072" x="7072313" y="3643313"/>
          <p14:tracePt t="42081" x="7011988" y="3635375"/>
          <p14:tracePt t="42086" x="6948488" y="3624263"/>
          <p14:tracePt t="42092" x="6875463" y="3616325"/>
          <p14:tracePt t="42101" x="6815138" y="3608388"/>
          <p14:tracePt t="42107" x="6754813" y="3602038"/>
          <p14:tracePt t="42115" x="6691313" y="3594100"/>
          <p14:tracePt t="42121" x="6630988" y="3578225"/>
          <p14:tracePt t="42131" x="6557963" y="3571875"/>
          <p14:tracePt t="42136" x="6486525" y="3563938"/>
          <p14:tracePt t="42143" x="6434138" y="3556000"/>
          <p14:tracePt t="42152" x="6373813" y="3548063"/>
          <p14:tracePt t="42157" x="6319838" y="3541713"/>
          <p14:tracePt t="42168" x="6289675" y="3541713"/>
          <p14:tracePt t="42173" x="6259513" y="3541713"/>
          <p14:tracePt t="42182" x="6240463" y="3541713"/>
          <p14:tracePt t="42187" x="6234113" y="3541713"/>
          <p14:tracePt t="42192" x="6221413" y="3541713"/>
          <p14:tracePt t="42200" x="6215063" y="3541713"/>
          <p14:tracePt t="42206" x="6210300" y="3541713"/>
          <p14:tracePt t="42214" x="6202363" y="3541713"/>
          <p14:tracePt t="42221" x="6199188" y="3541713"/>
          <p14:tracePt t="42229" x="6196013" y="3541713"/>
          <p14:tracePt t="42235" x="6191250" y="3541713"/>
          <p14:tracePt t="42243" x="6188075" y="3541713"/>
          <p14:tracePt t="42250" x="6184900" y="3541713"/>
          <p14:tracePt t="42346" x="6180138" y="3541713"/>
          <p14:tracePt t="42352" x="6172200" y="3541713"/>
          <p14:tracePt t="42359" x="6165850" y="3541713"/>
          <p14:tracePt t="42372" x="6149975" y="3533775"/>
          <p14:tracePt t="42387" x="6062663" y="3498850"/>
          <p14:tracePt t="42394" x="5999163" y="3484563"/>
          <p14:tracePt t="42402" x="5927725" y="3476625"/>
          <p14:tracePt t="42408" x="5848350" y="3468688"/>
          <p14:tracePt t="42415" x="5764213" y="3457575"/>
          <p14:tracePt t="42421" x="5695950" y="3457575"/>
          <p14:tracePt t="42431" x="5624513" y="3457575"/>
          <p14:tracePt t="42436" x="5575300" y="3457575"/>
          <p14:tracePt t="42444" x="5511800" y="3462338"/>
          <p14:tracePt t="42451" x="5462588" y="3468688"/>
          <p14:tracePt t="42457" x="5416550" y="3476625"/>
          <p14:tracePt t="42465" x="5375275" y="3484563"/>
          <p14:tracePt t="42471" x="5334000" y="3492500"/>
          <p14:tracePt t="42481" x="5311775" y="3498850"/>
          <p14:tracePt t="42487" x="5292725" y="3511550"/>
          <p14:tracePt t="42493" x="5268913" y="3514725"/>
          <p14:tracePt t="42501" x="5257800" y="3517900"/>
          <p14:tracePt t="42507" x="5249863" y="3525838"/>
          <p14:tracePt t="42514" x="5238750" y="3529013"/>
          <p14:tracePt t="42521" x="5224463" y="3536950"/>
          <p14:tracePt t="42530" x="5213350" y="3536950"/>
          <p14:tracePt t="42536" x="5208588" y="3541713"/>
          <p14:tracePt t="42543" x="5197475" y="3541713"/>
          <p14:tracePt t="42551" x="5189538" y="3541713"/>
          <p14:tracePt t="42557" x="5175250" y="3541713"/>
          <p14:tracePt t="42566" x="5164138" y="3541713"/>
          <p14:tracePt t="42571" x="5153025" y="3541713"/>
          <p14:tracePt t="42582" x="5145088" y="3541713"/>
          <p14:tracePt t="42587" x="5133975" y="3541713"/>
          <p14:tracePt t="42593" x="5126038" y="3541713"/>
          <p14:tracePt t="42601" x="5114925" y="3541713"/>
          <p14:tracePt t="42606" x="5110163" y="3541713"/>
          <p14:tracePt t="42614" x="5106988" y="3541713"/>
          <p14:tracePt t="42621" x="5103813" y="3544888"/>
          <p14:tracePt t="42629" x="5091113" y="3544888"/>
          <p14:tracePt t="42635" x="5087938" y="3544888"/>
          <p14:tracePt t="42643" x="5073650" y="3544888"/>
          <p14:tracePt t="42650" x="5065713" y="3544888"/>
          <p14:tracePt t="42657" x="5054600" y="3544888"/>
          <p14:tracePt t="42664" x="5046663" y="3544888"/>
          <p14:tracePt t="42671" x="5024438" y="3544888"/>
          <p14:tracePt t="42679" x="5005388" y="3548063"/>
          <p14:tracePt t="42685" x="4989513" y="3560763"/>
          <p14:tracePt t="42693" x="4959350" y="3560763"/>
          <p14:tracePt t="42700" x="4945063" y="3567113"/>
          <p14:tracePt t="42707" x="4918075" y="3571875"/>
          <p14:tracePt t="42714" x="4887913" y="3571875"/>
          <p14:tracePt t="42721" x="4872038" y="3578225"/>
          <p14:tracePt t="42729" x="4849813" y="3578225"/>
          <p14:tracePt t="42736" x="4833938" y="3578225"/>
          <p14:tracePt t="42743" x="4816475" y="3578225"/>
          <p14:tracePt t="42750" x="4808538" y="3578225"/>
          <p14:tracePt t="42757" x="4789488" y="3578225"/>
          <p14:tracePt t="42764" x="4781550" y="3578225"/>
          <p14:tracePt t="42771" x="4778375" y="3582988"/>
          <p14:tracePt t="42779" x="4773613" y="3582988"/>
          <p14:tracePt t="42785" x="4767263" y="3586163"/>
          <p14:tracePt t="42793" x="4762500" y="3590925"/>
          <p14:tracePt t="42800" x="4759325" y="3594100"/>
          <p14:tracePt t="42807" x="4754563" y="3602038"/>
          <p14:tracePt t="42815" x="4748213" y="3605213"/>
          <p14:tracePt t="42821" x="4748213" y="3608388"/>
          <p14:tracePt t="42829" x="4748213" y="3613150"/>
          <p14:tracePt t="42836" x="4748213" y="3616325"/>
          <p14:tracePt t="42843" x="4748213" y="3621088"/>
          <p14:tracePt t="42851" x="4748213" y="3627438"/>
          <p14:tracePt t="42886" x="4748213" y="3632200"/>
          <p14:tracePt t="42907" x="4751388" y="3632200"/>
          <p14:tracePt t="42922" x="4754563" y="3632200"/>
          <p14:tracePt t="42930" x="4759325" y="3632200"/>
          <p14:tracePt t="42952" x="4762500" y="3632200"/>
          <p14:tracePt t="42980" x="4767263" y="3632200"/>
          <p14:tracePt t="43094" x="4767263" y="3635375"/>
          <p14:tracePt t="43121" x="4767263" y="3640138"/>
          <p14:tracePt t="43129" x="4773613" y="3646488"/>
          <p14:tracePt t="43135" x="4778375" y="3657600"/>
          <p14:tracePt t="43143" x="4778375" y="3670300"/>
          <p14:tracePt t="43150" x="4781550" y="3676650"/>
          <p14:tracePt t="43157" x="4781550" y="3687763"/>
          <p14:tracePt t="43165" x="4781550" y="3703638"/>
          <p14:tracePt t="43172" x="4789488" y="3706813"/>
          <p14:tracePt t="43179" x="4789488" y="3714750"/>
          <p14:tracePt t="43186" x="4789488" y="3719513"/>
          <p14:tracePt t="43193" x="4789488" y="3722688"/>
          <p14:tracePt t="43201" x="4789488" y="3725863"/>
          <p14:tracePt t="43207" x="4797425" y="3730625"/>
          <p14:tracePt t="43215" x="4797425" y="3733800"/>
          <p14:tracePt t="43222" x="4797425" y="3741738"/>
          <p14:tracePt t="43236" x="4800600" y="3741738"/>
          <p14:tracePt t="43243" x="4803775" y="3741738"/>
          <p14:tracePt t="43251" x="4811713" y="3741738"/>
          <p14:tracePt t="43258" x="4816475" y="3741738"/>
          <p14:tracePt t="43265" x="4819650" y="3741738"/>
          <p14:tracePt t="43272" x="4827588" y="3736975"/>
          <p14:tracePt t="43279" x="4849813" y="3733800"/>
          <p14:tracePt t="43286" x="4883150" y="3719513"/>
          <p14:tracePt t="43294" x="4929188" y="3703638"/>
          <p14:tracePt t="43301" x="4962525" y="3692525"/>
          <p14:tracePt t="43308" x="5008563" y="3670300"/>
          <p14:tracePt t="43316" x="5054600" y="3646488"/>
          <p14:tracePt t="43322" x="5095875" y="3624263"/>
          <p14:tracePt t="43330" x="5129213" y="3608388"/>
          <p14:tracePt t="43336" x="5167313" y="3590925"/>
          <p14:tracePt t="43344" x="5200650" y="3575050"/>
          <p14:tracePt t="43351" x="5243513" y="3560763"/>
          <p14:tracePt t="43358" x="5287963" y="3544888"/>
          <p14:tracePt t="43366" x="5322888" y="3533775"/>
          <p14:tracePt t="43372" x="5375275" y="3517900"/>
          <p14:tracePt t="43379" x="5421313" y="3503613"/>
          <p14:tracePt t="43386" x="5470525" y="3495675"/>
          <p14:tracePt t="43394" x="5522913" y="3487738"/>
          <p14:tracePt t="43401" x="5583238" y="3487738"/>
          <p14:tracePt t="43408" x="5624513" y="3487738"/>
          <p14:tracePt t="43415" x="5673725" y="3487738"/>
          <p14:tracePt t="43422" x="5726113" y="3487738"/>
          <p14:tracePt t="43430" x="5768975" y="3487738"/>
          <p14:tracePt t="43437" x="5818188" y="3492500"/>
          <p14:tracePt t="43445" x="5851525" y="3498850"/>
          <p14:tracePt t="43452" x="5892800" y="3506788"/>
          <p14:tracePt t="43458" x="5938838" y="3511550"/>
          <p14:tracePt t="43467" x="5980113" y="3517900"/>
          <p14:tracePt t="43472" x="6021388" y="3525838"/>
          <p14:tracePt t="43481" x="6062663" y="3533775"/>
          <p14:tracePt t="43487" x="6116638" y="3541713"/>
          <p14:tracePt t="43494" x="6161088" y="3556000"/>
          <p14:tracePt t="43502" x="6184900" y="3560763"/>
          <p14:tracePt t="43508" x="6215063" y="3567113"/>
          <p14:tracePt t="43517" x="6234113" y="3575050"/>
          <p14:tracePt t="43522" x="6248400" y="3578225"/>
          <p14:tracePt t="43531" x="6270625" y="3586163"/>
          <p14:tracePt t="43537" x="6281738" y="3594100"/>
          <p14:tracePt t="43545" x="6286500" y="3594100"/>
          <p14:tracePt t="43552" x="6289675" y="3602038"/>
          <p14:tracePt t="43558" x="6297613" y="3602038"/>
          <p14:tracePt t="43567" x="6300788" y="3602038"/>
          <p14:tracePt t="43573" x="6305550" y="3602038"/>
          <p14:tracePt t="43609" x="6308725" y="3602038"/>
          <p14:tracePt t="43661" x="6313488" y="3602038"/>
          <p14:tracePt t="43682" x="6324600" y="3602038"/>
          <p14:tracePt t="43689" x="6327775" y="3602038"/>
          <p14:tracePt t="43703" x="6330950" y="3602038"/>
          <p14:tracePt t="43710" x="6335713" y="3597275"/>
          <p14:tracePt t="43717" x="6338888" y="3590925"/>
          <p14:tracePt t="43725" x="6343650" y="3586163"/>
          <p14:tracePt t="43733" x="6354763" y="3582988"/>
          <p14:tracePt t="43738" x="6369050" y="3582988"/>
          <p14:tracePt t="43748" x="6388100" y="3575050"/>
          <p14:tracePt t="43753" x="6403975" y="3571875"/>
          <p14:tracePt t="43759" x="6434138" y="3563938"/>
          <p14:tracePt t="43767" x="6456363" y="3556000"/>
          <p14:tracePt t="43773" x="6489700" y="3556000"/>
          <p14:tracePt t="43783" x="6513513" y="3556000"/>
          <p14:tracePt t="43789" x="6535738" y="3556000"/>
          <p14:tracePt t="43796" x="6565900" y="3556000"/>
          <p14:tracePt t="43803" x="6581775" y="3556000"/>
          <p14:tracePt t="43809" x="6596063" y="3556000"/>
          <p14:tracePt t="43818" x="6618288" y="3556000"/>
          <p14:tracePt t="43823" x="6634163" y="3556000"/>
          <p14:tracePt t="43833" x="6645275" y="3556000"/>
          <p14:tracePt t="43838" x="6661150" y="3556000"/>
          <p14:tracePt t="43848" x="6664325" y="3556000"/>
          <p14:tracePt t="43853" x="6667500" y="3556000"/>
          <p14:tracePt t="43859" x="6675438" y="3556000"/>
          <p14:tracePt t="43868" x="6678613" y="3556000"/>
          <p14:tracePt t="43874" x="6683375" y="3556000"/>
          <p14:tracePt t="43882" x="6686550" y="3556000"/>
          <p14:tracePt t="43888" x="6691313" y="3556000"/>
          <p14:tracePt t="43895" x="6694488" y="3556000"/>
          <p14:tracePt t="43901" x="6705600" y="3556000"/>
          <p14:tracePt t="43975" x="6697663" y="3556000"/>
          <p14:tracePt t="43984" x="6694488" y="3556000"/>
          <p14:tracePt t="43990" x="6691313" y="3556000"/>
          <p14:tracePt t="43999" x="6686550" y="3556000"/>
          <p14:tracePt t="44003" x="6675438" y="3556000"/>
          <p14:tracePt t="44009" x="6667500" y="3556000"/>
          <p14:tracePt t="44017" x="6648450" y="3556000"/>
          <p14:tracePt t="44023" x="6634163" y="3556000"/>
          <p14:tracePt t="44033" x="6626225" y="3556000"/>
          <p14:tracePt t="44038" x="6615113" y="3556000"/>
          <p14:tracePt t="44046" x="6599238" y="3556000"/>
          <p14:tracePt t="44053" x="6596063" y="3556000"/>
          <p14:tracePt t="44059" x="6592888" y="3556000"/>
          <p14:tracePt t="44067" x="6584950" y="3556000"/>
          <p14:tracePt t="44073" x="6581775" y="3556000"/>
          <p14:tracePt t="44081" x="6577013" y="3556000"/>
          <p14:tracePt t="44088" x="6573838" y="3556000"/>
          <p14:tracePt t="44095" x="6569075" y="3556000"/>
          <p14:tracePt t="44103" x="6565900" y="3556000"/>
          <p14:tracePt t="44109" x="6554788" y="3556000"/>
          <p14:tracePt t="44118" x="6551613" y="3556000"/>
          <p14:tracePt t="44153" x="6551613" y="3552825"/>
          <p14:tracePt t="44159" x="6551613" y="3548063"/>
          <p14:tracePt t="44168" x="6562725" y="3544888"/>
          <p14:tracePt t="44173" x="6565900" y="3541713"/>
          <p14:tracePt t="44182" x="6569075" y="3536950"/>
          <p14:tracePt t="44188" x="6573838" y="3533775"/>
          <p14:tracePt t="44197" x="6584950" y="3533775"/>
          <p14:tracePt t="44203" x="6592888" y="3533775"/>
          <p14:tracePt t="44209" x="6607175" y="3533775"/>
          <p14:tracePt t="44218" x="6618288" y="3533775"/>
          <p14:tracePt t="44224" x="6634163" y="3533775"/>
          <p14:tracePt t="44233" x="6653213" y="3533775"/>
          <p14:tracePt t="44239" x="6675438" y="3533775"/>
          <p14:tracePt t="44246" x="6691313" y="3533775"/>
          <p14:tracePt t="44252" x="6705600" y="3533775"/>
          <p14:tracePt t="44259" x="6721475" y="3533775"/>
          <p14:tracePt t="44267" x="6732588" y="3533775"/>
          <p14:tracePt t="44273" x="6743700" y="3533775"/>
          <p14:tracePt t="44281" x="6746875" y="3533775"/>
          <p14:tracePt t="44288" x="6751638" y="3536950"/>
          <p14:tracePt t="44296" x="6754813" y="3541713"/>
          <p14:tracePt t="44302" x="6765925" y="3544888"/>
          <p14:tracePt t="44309" x="6770688" y="3544888"/>
          <p14:tracePt t="44317" x="6770688" y="3552825"/>
          <p14:tracePt t="44323" x="6770688" y="3556000"/>
          <p14:tracePt t="44331" x="6770688" y="3560763"/>
          <p14:tracePt t="44346" x="6770688" y="3563938"/>
          <p14:tracePt t="44352" x="6770688" y="3567113"/>
          <p14:tracePt t="44359" x="6770688" y="3571875"/>
          <p14:tracePt t="45513" x="6762750" y="3571875"/>
          <p14:tracePt t="45520" x="6757988" y="3571875"/>
          <p14:tracePt t="45527" x="6751638" y="3571875"/>
          <p14:tracePt t="45536" x="6740525" y="3571875"/>
          <p14:tracePt t="45542" x="6716713" y="3571875"/>
          <p14:tracePt t="45551" x="6694488" y="3578225"/>
          <p14:tracePt t="45556" x="6653213" y="3586163"/>
          <p14:tracePt t="45566" x="6599238" y="3594100"/>
          <p14:tracePt t="45571" x="6527800" y="3608388"/>
          <p14:tracePt t="45576" x="6467475" y="3616325"/>
          <p14:tracePt t="45584" x="6403975" y="3632200"/>
          <p14:tracePt t="45590" x="6361113" y="3646488"/>
          <p14:tracePt t="45597" x="6316663" y="3654425"/>
          <p14:tracePt t="45604" x="6286500" y="3657600"/>
          <p14:tracePt t="45611" x="6251575" y="3665538"/>
          <p14:tracePt t="45619" x="6229350" y="3665538"/>
          <p14:tracePt t="45626" x="6207125" y="3665538"/>
          <p14:tracePt t="45635" x="6191250" y="3665538"/>
          <p14:tracePt t="45639" x="6180138" y="3665538"/>
          <p14:tracePt t="45647" x="6172200" y="3665538"/>
          <p14:tracePt t="45654" x="6154738" y="3665538"/>
          <p14:tracePt t="45662" x="6146800" y="3665538"/>
          <p14:tracePt t="45669" x="6142038" y="3665538"/>
          <p14:tracePt t="45676" x="6138863" y="3665538"/>
          <p14:tracePt t="45683" x="6130925" y="3662363"/>
          <p14:tracePt t="45690" x="6127750" y="3657600"/>
          <p14:tracePt t="45698" x="6122988" y="3646488"/>
          <p14:tracePt t="45704" x="6111875" y="3643313"/>
          <p14:tracePt t="45712" x="6108700" y="3640138"/>
          <p14:tracePt t="45719" x="6105525" y="3635375"/>
          <p14:tracePt t="45726" x="6100763" y="3632200"/>
          <p14:tracePt t="45735" x="6097588" y="3624263"/>
          <p14:tracePt t="45740" x="6086475" y="3621088"/>
          <p14:tracePt t="45747" x="6075363" y="3608388"/>
          <p14:tracePt t="45754" x="6059488" y="3597275"/>
          <p14:tracePt t="45762" x="6048375" y="3586163"/>
          <p14:tracePt t="45769" x="6032500" y="3575050"/>
          <p14:tracePt t="45776" x="6007100" y="3563938"/>
          <p14:tracePt t="45784" x="5980113" y="3544888"/>
          <p14:tracePt t="45790" x="5934075" y="3522663"/>
          <p14:tracePt t="45798" x="5900738" y="3503613"/>
          <p14:tracePt t="45804" x="5854700" y="3473450"/>
          <p14:tracePt t="45812" x="5821363" y="3449638"/>
          <p14:tracePt t="45819" x="5768975" y="3435350"/>
          <p14:tracePt t="45826" x="5715000" y="3419475"/>
          <p14:tracePt t="45835" x="5670550" y="3405188"/>
          <p14:tracePt t="45840" x="5605463" y="3382963"/>
          <p14:tracePt t="45848" x="5545138" y="3367088"/>
          <p14:tracePt t="45854" x="5481638" y="3359150"/>
          <p14:tracePt t="45862" x="5438775" y="3352800"/>
          <p14:tracePt t="45870" x="5378450" y="3344863"/>
          <p14:tracePt t="45876" x="5307013" y="3336925"/>
          <p14:tracePt t="45884" x="5235575" y="3309938"/>
          <p14:tracePt t="45890" x="5164138" y="3295650"/>
          <p14:tracePt t="45898" x="5099050" y="3287713"/>
          <p14:tracePt t="45904" x="5038725" y="3279775"/>
          <p14:tracePt t="45912" x="4978400" y="3273425"/>
          <p14:tracePt t="45919" x="4913313" y="3265488"/>
          <p14:tracePt t="45926" x="4872038" y="3257550"/>
          <p14:tracePt t="45935" x="4822825" y="3257550"/>
          <p14:tracePt t="45940" x="4770438" y="3249613"/>
          <p14:tracePt t="45948" x="4740275" y="3249613"/>
          <p14:tracePt t="45955" x="4699000" y="3249613"/>
          <p14:tracePt t="45964" x="4664075" y="3249613"/>
          <p14:tracePt t="45969" x="4633913" y="3249613"/>
          <p14:tracePt t="45976" x="4603750" y="3249613"/>
          <p14:tracePt t="45984" x="4562475" y="3249613"/>
          <p14:tracePt t="45990" x="4540250" y="3249613"/>
          <p14:tracePt t="45998" x="4502150" y="3249613"/>
          <p14:tracePt t="46004" x="4471988" y="3249613"/>
          <p14:tracePt t="46014" x="4430713" y="3249613"/>
          <p14:tracePt t="46019" x="4389438" y="3249613"/>
          <p14:tracePt t="46026" x="4365625" y="3249613"/>
          <p14:tracePt t="46034" x="4343400" y="3249613"/>
          <p14:tracePt t="46041" x="4313238" y="3249613"/>
          <p14:tracePt t="46048" x="4278313" y="3254375"/>
          <p14:tracePt t="46055" x="4248150" y="3254375"/>
          <p14:tracePt t="46064" x="4233863" y="3254375"/>
          <p14:tracePt t="46070" x="4222750" y="3254375"/>
          <p14:tracePt t="46076" x="4206875" y="3254375"/>
          <p14:tracePt t="46084" x="4203700" y="3254375"/>
          <p14:tracePt t="46090" x="4198938" y="3254375"/>
          <p14:tracePt t="46098" x="4195763" y="3254375"/>
          <p14:tracePt t="46105" x="4192588" y="3254375"/>
          <p14:tracePt t="46114" x="4184650" y="3254375"/>
          <p14:tracePt t="46120" x="4181475" y="3254375"/>
          <p14:tracePt t="46126" x="4176713" y="3254375"/>
          <p14:tracePt t="46135" x="4168775" y="3257550"/>
          <p14:tracePt t="46141" x="4162425" y="3257550"/>
          <p14:tracePt t="46148" x="4162425" y="3260725"/>
          <p14:tracePt t="46176" x="4157663" y="3260725"/>
          <p14:tracePt t="46250" x="4157663" y="3265488"/>
          <p14:tracePt t="46264" x="4157663" y="3268663"/>
          <p14:tracePt t="46285" x="4157663" y="3273425"/>
          <p14:tracePt t="46290" x="4157663" y="3279775"/>
          <p14:tracePt t="46326" x="4165600" y="3284538"/>
          <p14:tracePt t="46340" x="4173538" y="3292475"/>
          <p14:tracePt t="46348" x="4173538" y="3295650"/>
          <p14:tracePt t="46354" x="4173538" y="3303588"/>
          <p14:tracePt t="46362" x="4173538" y="3309938"/>
          <p14:tracePt t="46369" x="4173538" y="3325813"/>
          <p14:tracePt t="46376" x="4173538" y="3355975"/>
          <p14:tracePt t="46384" x="4173538" y="3378200"/>
          <p14:tracePt t="46390" x="4165600" y="3413125"/>
          <p14:tracePt t="46398" x="4157663" y="3435350"/>
          <p14:tracePt t="46405" x="4146550" y="3449638"/>
          <p14:tracePt t="46413" x="4135438" y="3476625"/>
          <p14:tracePt t="46419" x="4124325" y="3484563"/>
          <p14:tracePt t="46426" x="4108450" y="3495675"/>
          <p14:tracePt t="46434" x="4097338" y="3506788"/>
          <p14:tracePt t="46441" x="4086225" y="3514725"/>
          <p14:tracePt t="46449" x="4075113" y="3517900"/>
          <p14:tracePt t="46455" x="4067175" y="3522663"/>
          <p14:tracePt t="46463" x="4056063" y="3529013"/>
          <p14:tracePt t="46469" x="4052888" y="3533775"/>
          <p14:tracePt t="46476" x="4048125" y="3536950"/>
          <p14:tracePt t="46484" x="4044950" y="3541713"/>
          <p14:tracePt t="46490" x="4037013" y="3541713"/>
          <p14:tracePt t="46499" x="4033838" y="3541713"/>
          <p14:tracePt t="46505" x="4029075" y="3541713"/>
          <p14:tracePt t="46513" x="4025900" y="3541713"/>
          <p14:tracePt t="46519" x="4010025" y="3541713"/>
          <p14:tracePt t="46527" x="4003675" y="3541713"/>
          <p14:tracePt t="46534" x="3990975" y="3541713"/>
          <p14:tracePt t="46541" x="3979863" y="3541713"/>
          <p14:tracePt t="46548" x="3976688" y="3541713"/>
          <p14:tracePt t="46555" x="3960813" y="3541713"/>
          <p14:tracePt t="46563" x="3957638" y="3541713"/>
          <p14:tracePt t="46569" x="3954463" y="3541713"/>
          <p14:tracePt t="46576" x="3949700" y="3541713"/>
          <p14:tracePt t="46584" x="3946525" y="3541713"/>
          <p14:tracePt t="46590" x="3943350" y="3541713"/>
          <p14:tracePt t="46599" x="3938588" y="3541713"/>
          <p14:tracePt t="46605" x="3935413" y="3541713"/>
          <p14:tracePt t="46613" x="3924300" y="3541713"/>
          <p14:tracePt t="46619" x="3916363" y="3541713"/>
          <p14:tracePt t="46627" x="3908425" y="3541713"/>
          <p14:tracePt t="46634" x="3900488" y="3541713"/>
          <p14:tracePt t="46640" x="3889375" y="3541713"/>
          <p14:tracePt t="46648" x="3886200" y="3541713"/>
          <p14:tracePt t="46655" x="3878263" y="3541713"/>
          <p14:tracePt t="46663" x="3863975" y="3541713"/>
          <p14:tracePt t="46670" x="3851275" y="3541713"/>
          <p14:tracePt t="46677" x="3840163" y="3541713"/>
          <p14:tracePt t="46685" x="3832225" y="3541713"/>
          <p14:tracePt t="46691" x="3814763" y="3541713"/>
          <p14:tracePt t="46699" x="3806825" y="3533775"/>
          <p14:tracePt t="46706" x="3795713" y="3529013"/>
          <p14:tracePt t="46714" x="3784600" y="3529013"/>
          <p14:tracePt t="46720" x="3760788" y="3529013"/>
          <p14:tracePt t="46727" x="3746500" y="3529013"/>
          <p14:tracePt t="46735" x="3730625" y="3529013"/>
          <p14:tracePt t="46741" x="3716338" y="3529013"/>
          <p14:tracePt t="46750" x="3692525" y="3529013"/>
          <p14:tracePt t="46756" x="3681413" y="3529013"/>
          <p14:tracePt t="46764" x="3667125" y="3529013"/>
          <p14:tracePt t="46770" x="3651250" y="3529013"/>
          <p14:tracePt t="46777" x="3640138" y="3529013"/>
          <p14:tracePt t="46785" x="3629025" y="3529013"/>
          <p14:tracePt t="46791" x="3621088" y="3529013"/>
          <p14:tracePt t="46799" x="3609975" y="3529013"/>
          <p14:tracePt t="46806" x="3602038" y="3529013"/>
          <p14:tracePt t="46814" x="3598863" y="3529013"/>
          <p14:tracePt t="46821" x="3590925" y="3529013"/>
          <p14:tracePt t="46827" x="3587750" y="3529013"/>
          <p14:tracePt t="46835" x="3582988" y="3529013"/>
          <p14:tracePt t="46841" x="3579813" y="3529013"/>
          <p14:tracePt t="46849" x="3576638" y="3529013"/>
          <p14:tracePt t="46856" x="3571875" y="3529013"/>
          <p14:tracePt t="46864" x="3568700" y="3529013"/>
          <p14:tracePt t="46870" x="3552825" y="3529013"/>
          <p14:tracePt t="46877" x="3541713" y="3529013"/>
          <p14:tracePt t="46885" x="3533775" y="3529013"/>
          <p14:tracePt t="46892" x="3522663" y="3529013"/>
          <p14:tracePt t="46899" x="3508375" y="3529013"/>
          <p14:tracePt t="46906" x="3497263" y="3529013"/>
          <p14:tracePt t="46914" x="3489325" y="3529013"/>
          <p14:tracePt t="46920" x="3470275" y="3529013"/>
          <p14:tracePt t="46927" x="3454400" y="3529013"/>
          <p14:tracePt t="46935" x="3448050" y="3529013"/>
          <p14:tracePt t="46941" x="3435350" y="3529013"/>
          <p14:tracePt t="46949" x="3429000" y="3529013"/>
          <p14:tracePt t="46956" x="3417888" y="3529013"/>
          <p14:tracePt t="46964" x="3402013" y="3529013"/>
          <p14:tracePt t="46971" x="3390900" y="3529013"/>
          <p14:tracePt t="46977" x="3382963" y="3529013"/>
          <p14:tracePt t="46985" x="3371850" y="3529013"/>
          <p14:tracePt t="46992" x="3355975" y="3529013"/>
          <p14:tracePt t="47000" x="3344863" y="3529013"/>
          <p14:tracePt t="47006" x="3338513" y="3529013"/>
          <p14:tracePt t="47014" x="3325813" y="3529013"/>
          <p14:tracePt t="47021" x="3314700" y="3529013"/>
          <p14:tracePt t="47027" x="3300413" y="3529013"/>
          <p14:tracePt t="47035" x="3295650" y="3529013"/>
          <p14:tracePt t="47041" x="3292475" y="3529013"/>
          <p14:tracePt t="47049" x="3289300" y="3529013"/>
          <p14:tracePt t="47056" x="3284538" y="3529013"/>
          <p14:tracePt t="47065" x="3281363" y="3529013"/>
          <p14:tracePt t="47071" x="3273425" y="3529013"/>
          <p14:tracePt t="47078" x="3270250" y="3529013"/>
          <p14:tracePt t="47085" x="3262313" y="3529013"/>
          <p14:tracePt t="47092" x="3259138" y="3529013"/>
          <p14:tracePt t="47100" x="3254375" y="3529013"/>
          <p14:tracePt t="47106" x="3246438" y="3529013"/>
          <p14:tracePt t="47115" x="3243263" y="3529013"/>
          <p14:tracePt t="47121" x="3240088" y="3529013"/>
          <p14:tracePt t="47128" x="3235325" y="3529013"/>
          <p14:tracePt t="47236" x="3235325" y="3533775"/>
          <p14:tracePt t="47250" x="3240088" y="3533775"/>
          <p14:tracePt t="47258" x="3243263" y="3533775"/>
          <p14:tracePt t="47266" x="3251200" y="3533775"/>
          <p14:tracePt t="47272" x="3254375" y="3533775"/>
          <p14:tracePt t="47278" x="3259138" y="3533775"/>
          <p14:tracePt t="47286" x="3265488" y="3533775"/>
          <p14:tracePt t="47293" x="3270250" y="3533775"/>
          <p14:tracePt t="47300" x="3276600" y="3533775"/>
          <p14:tracePt t="47307" x="3284538" y="3533775"/>
          <p14:tracePt t="47315" x="3295650" y="3533775"/>
          <p14:tracePt t="47321" x="3319463" y="3541713"/>
          <p14:tracePt t="47328" x="3333750" y="3541713"/>
          <p14:tracePt t="47336" x="3349625" y="3544888"/>
          <p14:tracePt t="47342" x="3371850" y="3552825"/>
          <p14:tracePt t="47351" x="3390900" y="3556000"/>
          <p14:tracePt t="47357" x="3413125" y="3556000"/>
          <p14:tracePt t="47365" x="3435350" y="3556000"/>
          <p14:tracePt t="47372" x="3459163" y="3556000"/>
          <p14:tracePt t="47378" x="3473450" y="3556000"/>
          <p14:tracePt t="47386" x="3497263" y="3556000"/>
          <p14:tracePt t="47393" x="3511550" y="3556000"/>
          <p14:tracePt t="47401" x="3541713" y="3556000"/>
          <p14:tracePt t="47407" x="3563938" y="3556000"/>
          <p14:tracePt t="47414" x="3587750" y="3556000"/>
          <p14:tracePt t="47421" x="3617913" y="3556000"/>
          <p14:tracePt t="47428" x="3640138" y="3556000"/>
          <p14:tracePt t="47436" x="3670300" y="3556000"/>
          <p14:tracePt t="47442" x="3692525" y="3556000"/>
          <p14:tracePt t="47450" x="3722688" y="3556000"/>
          <p14:tracePt t="47457" x="3746500" y="3556000"/>
          <p14:tracePt t="47465" x="3776663" y="3556000"/>
          <p14:tracePt t="47471" x="3790950" y="3556000"/>
          <p14:tracePt t="47478" x="3814763" y="3556000"/>
          <p14:tracePt t="47486" x="3844925" y="3556000"/>
          <p14:tracePt t="47494" x="3867150" y="3556000"/>
          <p14:tracePt t="47501" x="3900488" y="3571875"/>
          <p14:tracePt t="47507" x="3916363" y="3571875"/>
          <p14:tracePt t="47515" x="3938588" y="3571875"/>
          <p14:tracePt t="47521" x="3960813" y="3571875"/>
          <p14:tracePt t="47528" x="3984625" y="3571875"/>
          <p14:tracePt t="47536" x="3998913" y="3575050"/>
          <p14:tracePt t="47542" x="4022725" y="3575050"/>
          <p14:tracePt t="47550" x="4040188" y="3575050"/>
          <p14:tracePt t="47557" x="4048125" y="3582988"/>
          <p14:tracePt t="47565" x="4059238" y="3582988"/>
          <p14:tracePt t="47571" x="4075113" y="3582988"/>
          <p14:tracePt t="47578" x="4086225" y="3582988"/>
          <p14:tracePt t="47586" x="4089400" y="3582988"/>
          <p14:tracePt t="47593" x="4094163" y="3582988"/>
          <p14:tracePt t="47601" x="4097338" y="3582988"/>
          <p14:tracePt t="47607" x="4102100" y="3582988"/>
          <p14:tracePt t="47615" x="4105275" y="3582988"/>
          <p14:tracePt t="47621" x="4116388" y="3582988"/>
          <p14:tracePt t="47679" x="4116388" y="3578225"/>
          <p14:tracePt t="47685" x="4116388" y="3575050"/>
          <p14:tracePt t="47694" x="4108450" y="3567113"/>
          <p14:tracePt t="47703" x="4105275" y="3563938"/>
          <p14:tracePt t="47709" x="4102100" y="3563938"/>
          <p14:tracePt t="47718" x="4097338" y="3563938"/>
          <p14:tracePt t="47724" x="4086225" y="3556000"/>
          <p14:tracePt t="47729" x="4070350" y="3552825"/>
          <p14:tracePt t="47736" x="4040188" y="3544888"/>
          <p14:tracePt t="47743" x="4014788" y="3533775"/>
          <p14:tracePt t="47751" x="3979863" y="3525838"/>
          <p14:tracePt t="47757" x="3957638" y="3522663"/>
          <p14:tracePt t="47765" x="3943350" y="3514725"/>
          <p14:tracePt t="47772" x="3919538" y="3511550"/>
          <p14:tracePt t="47778" x="3900488" y="3503613"/>
          <p14:tracePt t="47786" x="3886200" y="3498850"/>
          <p14:tracePt t="47793" x="3863975" y="3492500"/>
          <p14:tracePt t="47801" x="3844925" y="3487738"/>
          <p14:tracePt t="47807" x="3829050" y="3481388"/>
          <p14:tracePt t="47815" x="3798888" y="3481388"/>
          <p14:tracePt t="47822" x="3776663" y="3481388"/>
          <p14:tracePt t="47829" x="3746500" y="3481388"/>
          <p14:tracePt t="47836" x="3722688" y="3481388"/>
          <p14:tracePt t="47843" x="3692525" y="3481388"/>
          <p14:tracePt t="47851" x="3662363" y="3481388"/>
          <p14:tracePt t="47857" x="3621088" y="3481388"/>
          <p14:tracePt t="47866" x="3598863" y="3481388"/>
          <p14:tracePt t="47872" x="3568700" y="3481388"/>
          <p14:tracePt t="47879" x="3546475" y="3481388"/>
          <p14:tracePt t="47887" x="3522663" y="3481388"/>
          <p14:tracePt t="47893" x="3500438" y="3481388"/>
          <p14:tracePt t="47902" x="3484563" y="3481388"/>
          <p14:tracePt t="47908" x="3473450" y="3481388"/>
          <p14:tracePt t="47914" x="3459163" y="3481388"/>
          <p14:tracePt t="47921" x="3448050" y="3484563"/>
          <p14:tracePt t="47928" x="3440113" y="3487738"/>
          <p14:tracePt t="47936" x="3429000" y="3492500"/>
          <p14:tracePt t="47943" x="3424238" y="3498850"/>
          <p14:tracePt t="47950" x="3421063" y="3503613"/>
          <p14:tracePt t="47957" x="3405188" y="3506788"/>
          <p14:tracePt t="47964" x="3402013" y="3511550"/>
          <p14:tracePt t="47971" x="3394075" y="3514725"/>
          <p14:tracePt t="47979" x="3390900" y="3517900"/>
          <p14:tracePt t="47986" x="3387725" y="3525838"/>
          <p14:tracePt t="47993" x="3382963" y="3529013"/>
          <p14:tracePt t="48000" x="3379788" y="3533775"/>
          <p14:tracePt t="48007" x="3375025" y="3536950"/>
          <p14:tracePt t="48014" x="3363913" y="3541713"/>
          <p14:tracePt t="48021" x="3363913" y="3544888"/>
          <p14:tracePt t="48029" x="3363913" y="3556000"/>
          <p14:tracePt t="48036" x="3363913" y="3560763"/>
          <p14:tracePt t="48043" x="3363913" y="3563938"/>
          <p14:tracePt t="48051" x="3363913" y="3567113"/>
          <p14:tracePt t="48057" x="3363913" y="3571875"/>
          <p14:tracePt t="48064" x="3363913" y="3582988"/>
          <p14:tracePt t="48072" x="3363913" y="3590925"/>
          <p14:tracePt t="48078" x="3363913" y="3608388"/>
          <p14:tracePt t="48086" x="3371850" y="3613150"/>
          <p14:tracePt t="48093" x="3375025" y="3616325"/>
          <p14:tracePt t="48101" x="3375025" y="3621088"/>
          <p14:tracePt t="48107" x="3379788" y="3624263"/>
          <p14:tracePt t="48114" x="3382963" y="3627438"/>
          <p14:tracePt t="48121" x="3387725" y="3635375"/>
          <p14:tracePt t="48129" x="3394075" y="3640138"/>
          <p14:tracePt t="48136" x="3398838" y="3646488"/>
          <p14:tracePt t="48151" x="3405188" y="3646488"/>
          <p14:tracePt t="48157" x="3417888" y="3646488"/>
          <p14:tracePt t="48165" x="3421063" y="3646488"/>
          <p14:tracePt t="48171" x="3424238" y="3646488"/>
          <p14:tracePt t="48179" x="3429000" y="3646488"/>
          <p14:tracePt t="48186" x="3432175" y="3646488"/>
          <p14:tracePt t="48193" x="3443288" y="3646488"/>
          <p14:tracePt t="48201" x="3451225" y="3646488"/>
          <p14:tracePt t="48207" x="3467100" y="3646488"/>
          <p14:tracePt t="48215" x="3478213" y="3646488"/>
          <p14:tracePt t="48222" x="3484563" y="3646488"/>
          <p14:tracePt t="48228" x="3497263" y="3646488"/>
          <p14:tracePt t="48236" x="3500438" y="3646488"/>
          <p14:tracePt t="48243" x="3511550" y="3646488"/>
          <p14:tracePt t="48251" x="3514725" y="3646488"/>
          <p14:tracePt t="48258" x="3519488" y="3646488"/>
          <p14:tracePt t="48265" x="3522663" y="3646488"/>
          <p14:tracePt t="48272" x="3527425" y="3646488"/>
          <p14:tracePt t="48323" x="3522663" y="3643313"/>
          <p14:tracePt t="48330" x="3519488" y="3640138"/>
          <p14:tracePt t="48337" x="3503613" y="3640138"/>
          <p14:tracePt t="48343" x="3492500" y="3632200"/>
          <p14:tracePt t="48352" x="3481388" y="3627438"/>
          <p14:tracePt t="48358" x="3473450" y="3621088"/>
          <p14:tracePt t="48365" x="3462338" y="3621088"/>
          <p14:tracePt t="48372" x="3448050" y="3621088"/>
          <p14:tracePt t="48381" x="3443288" y="3621088"/>
          <p14:tracePt t="48387" x="3435350" y="3621088"/>
          <p14:tracePt t="48394" x="3432175" y="3621088"/>
          <p14:tracePt t="48402" x="3429000" y="3621088"/>
          <p14:tracePt t="48408" x="3424238" y="3616325"/>
          <p14:tracePt t="48416" x="3421063" y="3616325"/>
          <p14:tracePt t="48422" x="3417888" y="3616325"/>
          <p14:tracePt t="48430" x="3405188" y="3616325"/>
          <p14:tracePt t="48437" x="3402013" y="3616325"/>
          <p14:tracePt t="48444" x="3398838" y="3616325"/>
          <p14:tracePt t="48452" x="3394075" y="3616325"/>
          <p14:tracePt t="48459" x="3390900" y="3616325"/>
          <p14:tracePt t="48466" x="3387725" y="3616325"/>
          <p14:tracePt t="48472" x="3382963" y="3616325"/>
          <p14:tracePt t="48524" x="3382963" y="3613150"/>
          <p14:tracePt t="48539" x="3382963" y="3608388"/>
          <p14:tracePt t="48546" x="3382963" y="3605213"/>
          <p14:tracePt t="48559" x="3382963" y="3597275"/>
          <p14:tracePt t="48573" x="3382963" y="3590925"/>
          <p14:tracePt t="48588" x="3387725" y="3586163"/>
          <p14:tracePt t="48594" x="3390900" y="3586163"/>
          <p14:tracePt t="48604" x="3394075" y="3586163"/>
          <p14:tracePt t="48609" x="3398838" y="3582988"/>
          <p14:tracePt t="48616" x="3413125" y="3582988"/>
          <p14:tracePt t="48623" x="3417888" y="3582988"/>
          <p14:tracePt t="48632" x="3432175" y="3582988"/>
          <p14:tracePt t="48638" x="3454400" y="3578225"/>
          <p14:tracePt t="48644" x="3489325" y="3571875"/>
          <p14:tracePt t="48653" x="3522663" y="3563938"/>
          <p14:tracePt t="48659" x="3560763" y="3563938"/>
          <p14:tracePt t="48665" x="3602038" y="3563938"/>
          <p14:tracePt t="48672" x="3636963" y="3563938"/>
          <p14:tracePt t="48681" x="3667125" y="3563938"/>
          <p14:tracePt t="48687" x="3681413" y="3563938"/>
          <p14:tracePt t="48694" x="3697288" y="3563938"/>
          <p14:tracePt t="48702" x="3708400" y="3563938"/>
          <p14:tracePt t="48708" x="3716338" y="3563938"/>
          <p14:tracePt t="48716" x="3722688" y="3563938"/>
          <p14:tracePt t="48722" x="3727450" y="3563938"/>
          <p14:tracePt t="48731" x="3730625" y="3563938"/>
          <p14:tracePt t="48737" x="3735388" y="3563938"/>
          <p14:tracePt t="48744" x="3738563" y="3563938"/>
          <p14:tracePt t="48803" x="3738563" y="3567113"/>
          <p14:tracePt t="48839" x="3741738" y="3567113"/>
          <p14:tracePt t="48853" x="3746500" y="3567113"/>
          <p14:tracePt t="48860" x="3752850" y="3567113"/>
          <p14:tracePt t="48868" x="3760788" y="3567113"/>
          <p14:tracePt t="48875" x="3768725" y="3567113"/>
          <p14:tracePt t="48885" x="3787775" y="3567113"/>
          <p14:tracePt t="48889" x="3802063" y="3567113"/>
          <p14:tracePt t="48896" x="3832225" y="3567113"/>
          <p14:tracePt t="48905" x="3856038" y="3567113"/>
          <p14:tracePt t="48909" x="3894138" y="3567113"/>
          <p14:tracePt t="48917" x="3924300" y="3567113"/>
          <p14:tracePt t="48923" x="3965575" y="3567113"/>
          <p14:tracePt t="48931" x="3998913" y="3575050"/>
          <p14:tracePt t="48937" x="4040188" y="3575050"/>
          <p14:tracePt t="48944" x="4070350" y="3575050"/>
          <p14:tracePt t="48952" x="4113213" y="3582988"/>
          <p14:tracePt t="48960" x="4154488" y="3582988"/>
          <p14:tracePt t="48966" x="4184650" y="3582988"/>
          <p14:tracePt t="48972" x="4225925" y="3582988"/>
          <p14:tracePt t="48981" x="4248150" y="3582988"/>
          <p14:tracePt t="48987" x="4278313" y="3582988"/>
          <p14:tracePt t="48994" x="4302125" y="3582988"/>
          <p14:tracePt t="49002" x="4324350" y="3582988"/>
          <p14:tracePt t="49008" x="4346575" y="3582988"/>
          <p14:tracePt t="49016" x="4357688" y="3582988"/>
          <p14:tracePt t="49023" x="4365625" y="3582988"/>
          <p14:tracePt t="49031" x="4376738" y="3582988"/>
          <p14:tracePt t="49037" x="4384675" y="3582988"/>
          <p14:tracePt t="49044" x="4389438" y="3582988"/>
          <p14:tracePt t="49052" x="4395788" y="3582988"/>
          <p14:tracePt t="49059" x="4400550" y="3582988"/>
          <p14:tracePt t="49073" x="4403725" y="3582988"/>
          <p14:tracePt t="49124" x="4406900" y="3582988"/>
          <p14:tracePt t="49224" x="4411663" y="3582988"/>
          <p14:tracePt t="49252" x="4414838" y="3582988"/>
          <p14:tracePt t="49274" x="4419600" y="3582988"/>
          <p14:tracePt t="49282" x="4430713" y="3582988"/>
          <p14:tracePt t="49289" x="4433888" y="3582988"/>
          <p14:tracePt t="49295" x="4441825" y="3578225"/>
          <p14:tracePt t="49304" x="4460875" y="3571875"/>
          <p14:tracePt t="49310" x="4483100" y="3567113"/>
          <p14:tracePt t="49317" x="4498975" y="3560763"/>
          <p14:tracePt t="49323" x="4524375" y="3556000"/>
          <p14:tracePt t="49332" x="4559300" y="3541713"/>
          <p14:tracePt t="49338" x="4573588" y="3536950"/>
          <p14:tracePt t="49345" x="4589463" y="3529013"/>
          <p14:tracePt t="49352" x="4611688" y="3525838"/>
          <p14:tracePt t="49360" x="4622800" y="3517900"/>
          <p14:tracePt t="49367" x="4633913" y="3517900"/>
          <p14:tracePt t="49373" x="4641850" y="3517900"/>
          <p14:tracePt t="49382" x="4652963" y="3514725"/>
          <p14:tracePt t="49388" x="4657725" y="3514725"/>
          <p14:tracePt t="49395" x="4660900" y="3514725"/>
          <p14:tracePt t="49403" x="4664075" y="3514725"/>
          <p14:tracePt t="49409" x="4672013" y="3514725"/>
          <p14:tracePt t="49418" x="4675188" y="3514725"/>
          <p14:tracePt t="49625" x="4652963" y="3506788"/>
          <p14:tracePt t="49634" x="4608513" y="3495675"/>
          <p14:tracePt t="49639" x="4565650" y="3487738"/>
          <p14:tracePt t="49647" x="4524375" y="3481388"/>
          <p14:tracePt t="49655" x="4491038" y="3473450"/>
          <p14:tracePt t="49661" x="4445000" y="3457575"/>
          <p14:tracePt t="49670" x="4406900" y="3457575"/>
          <p14:tracePt t="49675" x="4384675" y="3457575"/>
          <p14:tracePt t="49683" x="4362450" y="3457575"/>
          <p14:tracePt t="49688" x="4340225" y="3457575"/>
          <p14:tracePt t="49695" x="4321175" y="3457575"/>
          <p14:tracePt t="49703" x="4305300" y="3457575"/>
          <p14:tracePt t="49710" x="4283075" y="3457575"/>
          <p14:tracePt t="49719" x="4275138" y="3457575"/>
          <p14:tracePt t="49724" x="4256088" y="3457575"/>
          <p14:tracePt t="49733" x="4233863" y="3457575"/>
          <p14:tracePt t="49739" x="4211638" y="3457575"/>
          <p14:tracePt t="49745" x="4181475" y="3457575"/>
          <p14:tracePt t="49754" x="4151313" y="3457575"/>
          <p14:tracePt t="49759" x="4108450" y="3457575"/>
          <p14:tracePt t="49768" x="4067175" y="3457575"/>
          <p14:tracePt t="49773" x="4017963" y="3449638"/>
          <p14:tracePt t="49781" x="3965575" y="3449638"/>
          <p14:tracePt t="49788" x="3924300" y="3449638"/>
          <p14:tracePt t="49795" x="3863975" y="3449638"/>
          <p14:tracePt t="49802" x="3814763" y="3449638"/>
          <p14:tracePt t="49809" x="3784600" y="3449638"/>
          <p14:tracePt t="49817" x="3741738" y="3449638"/>
          <p14:tracePt t="49824" x="3708400" y="3449638"/>
          <p14:tracePt t="49831" x="3678238" y="3449638"/>
          <p14:tracePt t="49838" x="3656013" y="3449638"/>
          <p14:tracePt t="49846" x="3625850" y="3449638"/>
          <p14:tracePt t="49854" x="3609975" y="3449638"/>
          <p14:tracePt t="49861" x="3594100" y="3454400"/>
          <p14:tracePt t="49869" x="3568700" y="3465513"/>
          <p14:tracePt t="49874" x="3552825" y="3468688"/>
          <p14:tracePt t="49883" x="3538538" y="3468688"/>
          <p14:tracePt t="49889" x="3511550" y="3476625"/>
          <p14:tracePt t="49896" x="3497263" y="3481388"/>
          <p14:tracePt t="49905" x="3481388" y="3487738"/>
          <p14:tracePt t="49910" x="3454400" y="3492500"/>
          <p14:tracePt t="49918" x="3448050" y="3498850"/>
          <p14:tracePt t="49925" x="3429000" y="3503613"/>
          <p14:tracePt t="49933" x="3421063" y="3511550"/>
          <p14:tracePt t="49939" x="3402013" y="3514725"/>
          <p14:tracePt t="49946" x="3387725" y="3517900"/>
          <p14:tracePt t="49953" x="3375025" y="3525838"/>
          <p14:tracePt t="49960" x="3363913" y="3529013"/>
          <p14:tracePt t="49968" x="3349625" y="3529013"/>
          <p14:tracePt t="49974" x="3338513" y="3536950"/>
          <p14:tracePt t="49982" x="3333750" y="3536950"/>
          <p14:tracePt t="49988" x="3330575" y="3536950"/>
          <p14:tracePt t="49996" x="3325813" y="3536950"/>
          <p14:tracePt t="50004" x="3322638" y="3536950"/>
          <p14:tracePt t="50010" x="3319463" y="3536950"/>
          <p14:tracePt t="50053" x="3333750" y="3536950"/>
          <p14:tracePt t="50060" x="3379788" y="3533775"/>
          <p14:tracePt t="50068" x="3451225" y="3525838"/>
          <p14:tracePt t="50074" x="3533775" y="3517900"/>
          <p14:tracePt t="50082" x="3613150" y="3517900"/>
          <p14:tracePt t="50088" x="3705225" y="3517900"/>
          <p14:tracePt t="50096" x="3784600" y="3517900"/>
          <p14:tracePt t="50103" x="3875088" y="3506788"/>
          <p14:tracePt t="50110" x="3954463" y="3506788"/>
          <p14:tracePt t="50118" x="4025900" y="3506788"/>
          <p14:tracePt t="50124" x="4108450" y="3498850"/>
          <p14:tracePt t="50132" x="4176713" y="3492500"/>
          <p14:tracePt t="50138" x="4260850" y="3484563"/>
          <p14:tracePt t="50151" x="4321175" y="3484563"/>
          <p14:tracePt t="50154" x="4381500" y="3476625"/>
          <p14:tracePt t="50161" x="4452938" y="3476625"/>
          <p14:tracePt t="50168" x="4524375" y="3476625"/>
          <p14:tracePt t="50174" x="4592638" y="3476625"/>
          <p14:tracePt t="50182" x="4657725" y="3468688"/>
          <p14:tracePt t="50188" x="4706938" y="3468688"/>
          <p14:tracePt t="50196" x="4767263" y="3468688"/>
          <p14:tracePt t="50203" x="4827588" y="3468688"/>
          <p14:tracePt t="50210" x="4887913" y="3468688"/>
          <p14:tracePt t="50218" x="4959350" y="3468688"/>
          <p14:tracePt t="50224" x="5008563" y="3468688"/>
          <p14:tracePt t="50232" x="5068888" y="3468688"/>
          <p14:tracePt t="50238" x="5121275" y="3468688"/>
          <p14:tracePt t="50246" x="5164138" y="3468688"/>
          <p14:tracePt t="50253" x="5224463" y="3468688"/>
          <p14:tracePt t="50260" x="5284788" y="3468688"/>
          <p14:tracePt t="50268" x="5345113" y="3468688"/>
          <p14:tracePt t="50274" x="5405438" y="3468688"/>
          <p14:tracePt t="50282" x="5446713" y="3468688"/>
          <p14:tracePt t="50288" x="5495925" y="3468688"/>
          <p14:tracePt t="50296" x="5556250" y="3468688"/>
          <p14:tracePt t="50303" x="5610225" y="3468688"/>
          <p14:tracePt t="50310" x="5670550" y="3468688"/>
          <p14:tracePt t="50318" x="5730875" y="3468688"/>
          <p14:tracePt t="50324" x="5780088" y="3468688"/>
          <p14:tracePt t="50332" x="5813425" y="3473450"/>
          <p14:tracePt t="50339" x="5854700" y="3476625"/>
          <p14:tracePt t="50346" x="5889625" y="3484563"/>
          <p14:tracePt t="50354" x="5938838" y="3484563"/>
          <p14:tracePt t="50361" x="5972175" y="3492500"/>
          <p14:tracePt t="50368" x="6013450" y="3498850"/>
          <p14:tracePt t="50375" x="6048375" y="3506788"/>
          <p14:tracePt t="50382" x="6078538" y="3511550"/>
          <p14:tracePt t="50389" x="6105525" y="3517900"/>
          <p14:tracePt t="50396" x="6135688" y="3525838"/>
          <p14:tracePt t="50403" x="6161088" y="3529013"/>
          <p14:tracePt t="50410" x="6191250" y="3536950"/>
          <p14:tracePt t="50418" x="6215063" y="3541713"/>
          <p14:tracePt t="50425" x="6248400" y="3548063"/>
          <p14:tracePt t="50432" x="6275388" y="3560763"/>
          <p14:tracePt t="50439" x="6297613" y="3567113"/>
          <p14:tracePt t="50446" x="6327775" y="3567113"/>
          <p14:tracePt t="50453" x="6343650" y="3571875"/>
          <p14:tracePt t="50461" x="6365875" y="3571875"/>
          <p14:tracePt t="50468" x="6376988" y="3571875"/>
          <p14:tracePt t="50475" x="6388100" y="3571875"/>
          <p14:tracePt t="50482" x="6396038" y="3571875"/>
          <p14:tracePt t="50489" x="6407150" y="3571875"/>
          <p14:tracePt t="50496" x="6423025" y="3571875"/>
          <p14:tracePt t="50503" x="6434138" y="3571875"/>
          <p14:tracePt t="50510" x="6437313" y="3571875"/>
          <p14:tracePt t="50518" x="6445250" y="3571875"/>
          <p14:tracePt t="50525" x="6456363" y="3571875"/>
          <p14:tracePt t="50532" x="6472238" y="3571875"/>
          <p14:tracePt t="50539" x="6483350" y="3578225"/>
          <p14:tracePt t="50546" x="6489700" y="3578225"/>
          <p14:tracePt t="50553" x="6502400" y="3578225"/>
          <p14:tracePt t="50561" x="6516688" y="3582988"/>
          <p14:tracePt t="50568" x="6527800" y="3590925"/>
          <p14:tracePt t="50575" x="6535738" y="3590925"/>
          <p14:tracePt t="50582" x="6554788" y="3590925"/>
          <p14:tracePt t="50589" x="6577013" y="3590925"/>
          <p14:tracePt t="50597" x="6592888" y="3590925"/>
          <p14:tracePt t="50603" x="6607175" y="3590925"/>
          <p14:tracePt t="50611" x="6630988" y="3594100"/>
          <p14:tracePt t="50618" x="6648450" y="3594100"/>
          <p14:tracePt t="50625" x="6664325" y="3594100"/>
          <p14:tracePt t="50633" x="6686550" y="3594100"/>
          <p14:tracePt t="50639" x="6702425" y="3602038"/>
          <p14:tracePt t="50646" x="6713538" y="3602038"/>
          <p14:tracePt t="50653" x="6721475" y="3602038"/>
          <p14:tracePt t="50661" x="6740525" y="3602038"/>
          <p14:tracePt t="50668" x="6746875" y="3602038"/>
          <p14:tracePt t="50675" x="6765925" y="3602038"/>
          <p14:tracePt t="50683" x="6773863" y="3602038"/>
          <p14:tracePt t="50689" x="6789738" y="3602038"/>
          <p14:tracePt t="50697" x="6800850" y="3605213"/>
          <p14:tracePt t="50704" x="6811963" y="3605213"/>
          <p14:tracePt t="50711" x="6819900" y="3605213"/>
          <p14:tracePt t="50718" x="6834188" y="3605213"/>
          <p14:tracePt t="50725" x="6845300" y="3605213"/>
          <p14:tracePt t="50732" x="6856413" y="3605213"/>
          <p14:tracePt t="50739" x="6864350" y="3605213"/>
          <p14:tracePt t="50746" x="6869113" y="3605213"/>
          <p14:tracePt t="52744" x="6777038" y="3613150"/>
          <p14:tracePt t="52753" x="6675438" y="3627438"/>
          <p14:tracePt t="52759" x="6551613" y="3640138"/>
          <p14:tracePt t="52767" x="6440488" y="3646488"/>
          <p14:tracePt t="52773" x="6338888" y="3646488"/>
          <p14:tracePt t="52779" x="6259513" y="3646488"/>
          <p14:tracePt t="52788" x="6191250" y="3646488"/>
          <p14:tracePt t="52793" x="6119813" y="3646488"/>
          <p14:tracePt t="52801" x="6086475" y="3643313"/>
          <p14:tracePt t="52807" x="6043613" y="3635375"/>
          <p14:tracePt t="52816" x="6021388" y="3632200"/>
          <p14:tracePt t="52821" x="5999163" y="3624263"/>
          <p14:tracePt t="52828" x="5988050" y="3621088"/>
          <p14:tracePt t="52836" x="5976938" y="3613150"/>
          <p14:tracePt t="52843" x="5964238" y="3608388"/>
          <p14:tracePt t="52850" x="5957888" y="3597275"/>
          <p14:tracePt t="52857" x="5938838" y="3582988"/>
          <p14:tracePt t="52866" x="5930900" y="3548063"/>
          <p14:tracePt t="52871" x="5930900" y="3525838"/>
          <p14:tracePt t="52879" x="5930900" y="3487738"/>
          <p14:tracePt t="52886" x="5934075" y="3454400"/>
          <p14:tracePt t="52893" x="5957888" y="3402013"/>
          <p14:tracePt t="52901" x="5972175" y="3367088"/>
          <p14:tracePt t="52907" x="5991225" y="3328988"/>
          <p14:tracePt t="52916" x="6002338" y="3314700"/>
          <p14:tracePt t="52922" x="6021388" y="3295650"/>
          <p14:tracePt t="52929" x="6040438" y="3279775"/>
          <p14:tracePt t="52937" x="6056313" y="3268663"/>
          <p14:tracePt t="52943" x="6078538" y="3257550"/>
          <p14:tracePt t="52950" x="6097588" y="3249613"/>
          <p14:tracePt t="52957" x="6111875" y="3246438"/>
          <p14:tracePt t="52964" x="6135688" y="3238500"/>
          <p14:tracePt t="52971" x="6154738" y="3238500"/>
          <p14:tracePt t="52978" x="6176963" y="3238500"/>
          <p14:tracePt t="52987" x="6215063" y="3238500"/>
          <p14:tracePt t="52992" x="6245225" y="3238500"/>
          <p14:tracePt t="53001" x="6297613" y="3243263"/>
          <p14:tracePt t="53007" x="6350000" y="3249613"/>
          <p14:tracePt t="53015" x="6399213" y="3257550"/>
          <p14:tracePt t="53021" x="6453188" y="3265488"/>
          <p14:tracePt t="53028" x="6505575" y="3273425"/>
          <p14:tracePt t="53036" x="6538913" y="3279775"/>
          <p14:tracePt t="53042" x="6581775" y="3287713"/>
          <p14:tracePt t="53051" x="6596063" y="3292475"/>
          <p14:tracePt t="53057" x="6611938" y="3292475"/>
          <p14:tracePt t="53065" x="6630988" y="3292475"/>
          <p14:tracePt t="53071" x="6634163" y="3303588"/>
          <p14:tracePt t="53078" x="6637338" y="3303588"/>
          <p14:tracePt t="53086" x="6642100" y="3303588"/>
          <p14:tracePt t="53093" x="6645275" y="3306763"/>
          <p14:tracePt t="53102" x="6653213" y="3306763"/>
          <p14:tracePt t="53122" x="6653213" y="3309938"/>
          <p14:tracePt t="53155" x="6656388" y="3314700"/>
          <p14:tracePt t="53157" x="6661150" y="3317875"/>
          <p14:tracePt t="53166" x="6667500" y="3317875"/>
          <p14:tracePt t="53172" x="6672263" y="3317875"/>
          <p14:tracePt t="53179" x="6678613" y="3317875"/>
          <p14:tracePt t="53187" x="6683375" y="3317875"/>
          <p14:tracePt t="53193" x="6691313" y="3317875"/>
          <p14:tracePt t="53201" x="6702425" y="3317875"/>
          <p14:tracePt t="53207" x="6716713" y="3317875"/>
          <p14:tracePt t="53216" x="6740525" y="3317875"/>
          <p14:tracePt t="53222" x="6770688" y="3317875"/>
          <p14:tracePt t="53229" x="6811963" y="3317875"/>
          <p14:tracePt t="53237" x="6853238" y="3317875"/>
          <p14:tracePt t="53243" x="6883400" y="3317875"/>
          <p14:tracePt t="53252" x="6924675" y="3317875"/>
          <p14:tracePt t="53257" x="6965950" y="3317875"/>
          <p14:tracePt t="53266" x="6989763" y="3317875"/>
          <p14:tracePt t="53272" x="7011988" y="3317875"/>
          <p14:tracePt t="53279" x="7034213" y="3317875"/>
          <p14:tracePt t="53287" x="7050088" y="3325813"/>
          <p14:tracePt t="53293" x="7058025" y="3325813"/>
          <p14:tracePt t="53301" x="7064375" y="3325813"/>
          <p14:tracePt t="53307" x="7072313" y="3325813"/>
          <p14:tracePt t="53316" x="7077075" y="3325813"/>
          <p14:tracePt t="53322" x="7080250" y="3325813"/>
          <p14:tracePt t="53329" x="7083425" y="3328988"/>
          <p14:tracePt t="53337" x="7091363" y="3328988"/>
          <p14:tracePt t="53343" x="7094538" y="3333750"/>
          <p14:tracePt t="53352" x="7099300" y="3336925"/>
          <p14:tracePt t="53358" x="7102475" y="3348038"/>
          <p14:tracePt t="53366" x="7118350" y="3352800"/>
          <p14:tracePt t="53372" x="7129463" y="3359150"/>
          <p14:tracePt t="53379" x="7140575" y="3363913"/>
          <p14:tracePt t="53387" x="7151688" y="3367088"/>
          <p14:tracePt t="53393" x="7159625" y="3375025"/>
          <p14:tracePt t="53401" x="7178675" y="3378200"/>
          <p14:tracePt t="53408" x="7192963" y="3386138"/>
          <p14:tracePt t="53416" x="7212013" y="3389313"/>
          <p14:tracePt t="53422" x="7242175" y="3402013"/>
          <p14:tracePt t="53429" x="7265988" y="3408363"/>
          <p14:tracePt t="53437" x="7299325" y="3416300"/>
          <p14:tracePt t="53443" x="7321550" y="3416300"/>
          <p14:tracePt t="53451" x="7345363" y="3419475"/>
          <p14:tracePt t="53458" x="7375525" y="3419475"/>
          <p14:tracePt t="53466" x="7394575" y="3419475"/>
          <p14:tracePt t="53472" x="7416800" y="3427413"/>
          <p14:tracePt t="53479" x="7431088" y="3427413"/>
          <p14:tracePt t="53487" x="7446963" y="3427413"/>
          <p14:tracePt t="53493" x="7461250" y="3427413"/>
          <p14:tracePt t="53503" x="7480300" y="3427413"/>
          <p14:tracePt t="53508" x="7488238" y="3432175"/>
          <p14:tracePt t="53516" x="7499350" y="3432175"/>
          <p14:tracePt t="53522" x="7515225" y="3432175"/>
          <p14:tracePt t="53529" x="7537450" y="3432175"/>
          <p14:tracePt t="53537" x="7548563" y="3432175"/>
          <p14:tracePt t="53543" x="7553325" y="3432175"/>
          <p14:tracePt t="54619" x="7488238" y="3443288"/>
          <p14:tracePt t="54626" x="7394575" y="3462338"/>
          <p14:tracePt t="54633" x="7296150" y="3468688"/>
          <p14:tracePt t="54640" x="7170738" y="3476625"/>
          <p14:tracePt t="54646" x="7019925" y="3487738"/>
          <p14:tracePt t="54653" x="6886575" y="3498850"/>
          <p14:tracePt t="54659" x="6713538" y="3517900"/>
          <p14:tracePt t="54668" x="6588125" y="3517900"/>
          <p14:tracePt t="54674" x="6478588" y="3517900"/>
          <p14:tracePt t="54681" x="6369050" y="3517900"/>
          <p14:tracePt t="54688" x="6267450" y="3506788"/>
          <p14:tracePt t="54695" x="6188075" y="3498850"/>
          <p14:tracePt t="54703" x="6122988" y="3492500"/>
          <p14:tracePt t="54709" x="6092825" y="3484563"/>
          <p14:tracePt t="54718" x="6070600" y="3476625"/>
          <p14:tracePt t="54724" x="6059488" y="3473450"/>
          <p14:tracePt t="54732" x="6048375" y="3468688"/>
          <p14:tracePt t="54738" x="6043613" y="3465513"/>
          <p14:tracePt t="54745" x="6040438" y="3454400"/>
          <p14:tracePt t="54753" x="6040438" y="3432175"/>
          <p14:tracePt t="54760" x="6056313" y="3359150"/>
          <p14:tracePt t="54767" x="6100763" y="3276600"/>
          <p14:tracePt t="54774" x="6138863" y="3200400"/>
          <p14:tracePt t="54781" x="6199188" y="3125788"/>
          <p14:tracePt t="54788" x="6267450" y="3049588"/>
          <p14:tracePt t="54795" x="6354763" y="2978150"/>
          <p14:tracePt t="54803" x="6459538" y="2901950"/>
          <p14:tracePt t="54810" x="6546850" y="2841625"/>
          <p14:tracePt t="54817" x="6630988" y="2800350"/>
          <p14:tracePt t="54824" x="6713538" y="2759075"/>
          <p14:tracePt t="54831" x="6784975" y="2736850"/>
          <p14:tracePt t="54838" x="6842125" y="2713038"/>
          <p14:tracePt t="54845" x="6902450" y="2687638"/>
          <p14:tracePt t="54853" x="6954838" y="2671763"/>
          <p14:tracePt t="54860" x="6989763" y="2663825"/>
          <p14:tracePt t="54867" x="7031038" y="2660650"/>
          <p14:tracePt t="54874" x="7058025" y="2652713"/>
          <p14:tracePt t="54881" x="7080250" y="2652713"/>
          <p14:tracePt t="54888" x="7088188" y="2652713"/>
          <p14:tracePt t="54896" x="7099300" y="2652713"/>
          <p14:tracePt t="54903" x="7102475" y="2652713"/>
          <p14:tracePt t="54910" x="7107238" y="2652713"/>
          <p14:tracePt t="54918" x="7110413" y="2652713"/>
          <p14:tracePt t="54924" x="7113588" y="2652713"/>
          <p14:tracePt t="54932" x="7124700" y="2652713"/>
          <p14:tracePt t="54946" x="7124700" y="2657475"/>
          <p14:tracePt t="54955" x="7129463" y="2660650"/>
          <p14:tracePt t="54961" x="7129463" y="2668588"/>
          <p14:tracePt t="54968" x="7129463" y="2671763"/>
          <p14:tracePt t="54975" x="7132638" y="2687638"/>
          <p14:tracePt t="54984" x="7140575" y="2709863"/>
          <p14:tracePt t="54989" x="7140575" y="2732088"/>
          <p14:tracePt t="54996" x="7140575" y="2762250"/>
          <p14:tracePt t="55005" x="7140575" y="2792413"/>
          <p14:tracePt t="55010" x="7137400" y="2827338"/>
          <p14:tracePt t="55019" x="7129463" y="2857500"/>
          <p14:tracePt t="55025" x="7107238" y="2913063"/>
          <p14:tracePt t="55034" x="7091363" y="2967038"/>
          <p14:tracePt t="55040" x="7069138" y="3008313"/>
          <p14:tracePt t="55047" x="7045325" y="3054350"/>
          <p14:tracePt t="55055" x="7015163" y="3090863"/>
          <p14:tracePt t="55061" x="6997700" y="3125788"/>
          <p14:tracePt t="55068" x="6978650" y="3144838"/>
          <p14:tracePt t="55075" x="6951663" y="3170238"/>
          <p14:tracePt t="55083" x="6940550" y="3181350"/>
          <p14:tracePt t="55089" x="6929438" y="3194050"/>
          <p14:tracePt t="55096" x="6924675" y="3197225"/>
          <p14:tracePt t="55104" x="6921500" y="3200400"/>
          <p14:tracePt t="55110" x="6918325" y="3205163"/>
          <p14:tracePt t="55119" x="6905625" y="3208338"/>
          <p14:tracePt t="55124" x="6902450" y="3216275"/>
          <p14:tracePt t="55133" x="6899275" y="3216275"/>
          <p14:tracePt t="55160" x="6899275" y="3213100"/>
          <p14:tracePt t="55168" x="6899275" y="3205163"/>
          <p14:tracePt t="55175" x="6924675" y="3170238"/>
          <p14:tracePt t="55183" x="6959600" y="3117850"/>
          <p14:tracePt t="55189" x="7004050" y="3060700"/>
          <p14:tracePt t="55196" x="7045325" y="3016250"/>
          <p14:tracePt t="55204" x="7102475" y="2959100"/>
          <p14:tracePt t="55210" x="7167563" y="2890838"/>
          <p14:tracePt t="55218" x="7235825" y="2841625"/>
          <p14:tracePt t="55225" x="7299325" y="2786063"/>
          <p14:tracePt t="55233" x="7362825" y="2736850"/>
          <p14:tracePt t="55239" x="7419975" y="2701925"/>
          <p14:tracePt t="55247" x="7454900" y="2682875"/>
          <p14:tracePt t="55254" x="7491413" y="2652713"/>
          <p14:tracePt t="55261" x="7518400" y="2641600"/>
          <p14:tracePt t="55268" x="7540625" y="2633663"/>
          <p14:tracePt t="55275" x="7548563" y="2630488"/>
          <p14:tracePt t="55283" x="7559675" y="2622550"/>
          <p14:tracePt t="55289" x="7564438" y="2622550"/>
          <p14:tracePt t="55296" x="7567613" y="2622550"/>
          <p14:tracePt t="55355" x="7567613" y="2627313"/>
          <p14:tracePt t="55362" x="7567613" y="2630488"/>
          <p14:tracePt t="55371" x="7567613" y="2633663"/>
          <p14:tracePt t="55377" x="7567613" y="2638425"/>
          <p14:tracePt t="55384" x="7567613" y="2641600"/>
          <p14:tracePt t="55389" x="7567613" y="2644775"/>
          <p14:tracePt t="55397" x="7567613" y="2649538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cdots&#10;\end{gather*}&#10;&#10;\end{document}"/>
  <p:tag name="IGUANATEXSIZE" val="24"/>
  <p:tag name="IGUANATEXCURSOR" val="402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68.8789"/>
  <p:tag name="LATEXADDIN" val="\documentclass{article}&#10;\pagestyle{empty}&#10;&#10;\usepackage{amsmath}&#10;\RequirePackage{amssymb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&#10;\begin{gather*}&#10;\tr(\mat{P}_1),\dots,\tr(\mat{P}_n)&#10;\end{gather*}&#10;&#10;\end{document}"/>
  <p:tag name="IGUANATEXSIZE" val="24"/>
  <p:tag name="IGUANATEXCURSOR" val="505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3504.312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   \begin{bmatrix}&#10;      \tr(\mat{P}_1) &amp; -\tr(\mat{P}_2) &amp; 0 &amp; \cdots &amp; 0 \\&#10;      \cdots &amp; \cdots &amp; \cdots &amp; \cdots &amp; \cdots &amp; \\&#10;      0 &amp; \cdots &amp; 0 &amp; \tr(\mat{P}_{n-1}) &amp; -\tr(\mat{P}_n) \\&#10;      1 &amp; \cdots &amp; 1 &amp; 1 &amp; 1 &amp;&#10;   \end{bmatrix}&#10;   \begin{bmatrix}&#10;      \omega_1 \\&#10;      \vdots \\&#10;      \omega_{n-1} \\&#10;      \omega_{n}&#10;   \end{bmatrix}&#10;   =&#10;   \begin{bmatrix}&#10;      0 \\&#10;      \vdots \\&#10;      0 \\&#10;      1&#10;   \end{bmatrix}&#10;\end{gather*}&#10;&#10;\end{document}"/>
  <p:tag name="IGUANATEXSIZE" val="20"/>
  <p:tag name="IGUANATEXCURSOR" val="626"/>
  <p:tag name="TRANSPARENCY" val="True"/>
  <p:tag name="FILENAME" val=""/>
  <p:tag name="LATEXENGINEID" val="0"/>
  <p:tag name="TEMPFOLDER" val="C:\Users\tn5093\iguanatex_temp\"/>
  <p:tag name="LATEXFORMHEIGHT" val="522"/>
  <p:tag name="LATEXFORMWIDTH" val="631.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2.6659"/>
  <p:tag name="ORIGINALWIDTH" val="3504.312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   \begin{bmatrix}&#10;      \tr(\mat{P}_1) &amp; -\tr(\mat{P}_2) &amp; 0 &amp; \cdots &amp; 0 \\&#10;      \cdots &amp; \cdots &amp; \cdots &amp; \cdots &amp; \cdots &amp; \\&#10;      0 &amp; \cdots &amp; 0 &amp; \tr(\mat{P}_{n-1}) &amp; -\tr(\mat{P}_n) \\&#10;      1 &amp; \cdots &amp; 1 &amp; 1 &amp; 1 &amp;&#10;   \end{bmatrix}&#10;   \begin{bmatrix}&#10;      \omega_1 \\&#10;      \vdots \\&#10;      \omega_{n-1} \\&#10;      \omega_{n}&#10;   \end{bmatrix}&#10;   =&#10;   \begin{bmatrix}&#10;      0 \\&#10;      \vdots \\&#10;      0 \\&#10;      1&#10;   \end{bmatrix}&#10;\end{gather*}&#10;&#10;\end{document}"/>
  <p:tag name="IGUANATEXSIZE" val="20"/>
  <p:tag name="IGUANATEXCURSOR" val="626"/>
  <p:tag name="TRANSPARENCY" val="True"/>
  <p:tag name="FILENAME" val=""/>
  <p:tag name="LATEXENGINEID" val="0"/>
  <p:tag name="TEMPFOLDER" val="C:\Users\tn5093\iguanatex_temp\"/>
  <p:tag name="LATEXFORMHEIGHT" val="522"/>
  <p:tag name="LATEXFORMWIDTH" val="631.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116.61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mat{P}^{-1} \mean{\vec{x}} =\sum_{i=1}^{n}\omega_i \mat{P}_i^{-1} \mean{\vec{x}}_i\end{gather*}&#10;&#10;\end{document}"/>
  <p:tag name="IGUANATEXSIZE" val="24"/>
  <p:tag name="IGUANATEXCURSOR" val="479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929.1339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mat{P}^{-1}=\sum_{i=1}^{n}\omega_i \mat{P}_i^{-1}&#10;\end{gather*}&#10;&#10;\end{document}"/>
  <p:tag name="IGUANATEXSIZE" val="24"/>
  <p:tag name="IGUANATEXCURSOR" val="446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x&#10;\end{gather*}&#10;&#10;\end{document}"/>
  <p:tag name="IGUANATEXSIZE" val="20"/>
  <p:tag name="IGUANATEXCURSOR" val="44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y&#10;\end{gather*}&#10;&#10;\end{document}"/>
  <p:tag name="IGUANATEXSIZE" val="20"/>
  <p:tag name="IGUANATEXCURSOR" val="44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00.9374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\DeclareMathOperator{\cmp}{cmp}&#10;&#10;\begin{document}&#10;&#10;\begin{gather*}&#10;\cmp(x,y)&#10;\end{gather*}&#10;&#10;\end{document}"/>
  <p:tag name="IGUANATEXSIZE" val="20"/>
  <p:tag name="IGUANATEXCURSOR" val="442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x&#10;\end{gather*}&#10;&#10;\end{document}"/>
  <p:tag name="IGUANATEXSIZE" val="20"/>
  <p:tag name="IGUANATEXCURSOR" val="44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y&#10;\end{gather*}&#10;&#10;\end{document}"/>
  <p:tag name="IGUANATEXSIZE" val="20"/>
  <p:tag name="IGUANATEXCURSOR" val="44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cdots&#10;\end{gather*}&#10;&#10;\end{document}"/>
  <p:tag name="IGUANATEXSIZE" val="24"/>
  <p:tag name="IGUANATEXCURSOR" val="402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.23772"/>
  <p:tag name="ORIGINALWIDTH" val="281.964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x+y&#10;\end{gather*}&#10;&#10;\end{document}"/>
  <p:tag name="IGUANATEXSIZE" val="20"/>
  <p:tag name="IGUANATEXCURSOR" val="447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2109.486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mathcal{E}(\mat{P}^{-1}\hat{\vec{x}})=\omega_1\mathcal{E}(\mat{P}^{-1}_1\hat{\vec{x}}_1)+\omega_2\mathcal{E}(\mat{P}^{-1}_2\hat{\vec{x}}_2)&#10;\end{gather*}&#10;&#10;\end{document}"/>
  <p:tag name="IGUANATEXSIZE" val="20"/>
  <p:tag name="IGUANATEXCURSOR" val="568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1784.77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mathcal{E}(\mat{P}^{-1})=\omega_1\mathcal{E}(\mat{P}^{-1}_1)+\omega_2\mathcal{E}(\mat{P}^{-1}_2)&#10;\end{gather*}&#10;&#10;\end{document}"/>
  <p:tag name="IGUANATEXSIZE" val="20"/>
  <p:tag name="IGUANATEXCURSOR" val="540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861.642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omega_1,\ \omega_2=1-\omega_1&#10;\end{gather*}&#10;&#10;\end{document}"/>
  <p:tag name="IGUANATEXSIZE" val="20"/>
  <p:tag name="IGUANATEXCURSOR" val="474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00.48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L_1 = \langle \omega\tr(\mat{P}_1)\,\vert\,\omega \in \{0, 0.1,\dots,0.9,1\} \rangle&#10;\end{gather*}&#10;&#10;\end{document}"/>
  <p:tag name="IGUANATEXSIZE" val="20"/>
  <p:tag name="IGUANATEXCURSOR" val="528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100.48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L_2 = \langle \omega\tr(\mat{P}_2)\,\vert\,\omega \in \{0, 0.1,\dots,0.9,1\} \rangle&#10;\end{gather*}&#10;&#10;\end{document}"/>
  <p:tag name="IGUANATEXSIZE" val="20"/>
  <p:tag name="IGUANATEXCURSOR" val="528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78.328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omega_1\tr(\mat{P}_1) - \omega_2\tr(\mat{P}_2) = 0&#10;\end{gather*}&#10;&#10;\end{document}"/>
  <p:tag name="IGUANATEXSIZE" val="20"/>
  <p:tag name="IGUANATEXCURSOR" val="495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5.1968"/>
  <p:tag name="ORIGINALWIDTH" val="1339.33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omega_1 \approx \frac{1}{2}(0.1 + 0.2)=0.15\\&#10;\omega_2 \approx 1-0.15 = 0.85&#10;\end{gather*}&#10;&#10;\end{document}"/>
  <p:tag name="IGUANATEXSIZE" val="20"/>
  <p:tag name="IGUANATEXCURSOR" val="521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0.4199"/>
  <p:tag name="ORIGINALWIDTH" val="4127.484"/>
  <p:tag name="LATEXADDIN" val="\documentclass{article}&#10;\usepackage{amsmath}&#10;\usepackage{bm}&#10;\pagestyle{empty}&#10;\begin{document}&#10;&#10;\begin{align*}&#10;&amp; &amp; L_1[0]&amp; &amp; &lt;&amp; &amp; L_1[1]&amp; &amp; &lt;&amp; &amp; L_1[2]&amp; &amp; &lt;&amp; &amp; L_1[3]&amp; &amp; &lt; \dots&amp; &lt; &amp; L_1[10]&amp; \\&#10;&amp; &amp; \wedge&amp; &amp; &amp; &amp; \wedge&amp; &amp; &amp; &amp; \vee&amp; &amp; &amp; &amp; \vee&amp; &amp; \dots&amp; &amp;\vee&amp; \\&#10;&amp; &amp; L_2[10]&amp; &amp; &gt;&amp; &amp; L_2[9]&amp; &amp; &gt;&amp; &amp; L_2[8]&amp; &amp; &gt;&amp; &amp; L_2[7]&amp; &amp; &gt; \dots&amp; &gt; &amp; L_2[0]&amp; \\&#10;\hline&#10;\omega_1=&amp; &amp; 0&amp; &amp; &amp; &amp; 0.1&amp; &amp; &amp; &amp; 0.2&amp; &amp; &amp; &amp; 0.3&amp; &amp; \dots&amp; &amp; 1.0&amp;&#10;\end{align*}&#10;&#10;\end{document}"/>
  <p:tag name="IGUANATEXSIZE" val="24"/>
  <p:tag name="IGUANATEXCURSOR" val="364"/>
  <p:tag name="TRANSPARENCY" val="True"/>
  <p:tag name="FILENAME" val=""/>
  <p:tag name="LATEXENGINEID" val="0"/>
  <p:tag name="TEMPFOLDER" val="C:\Users\tn5093\iguanatex_temp\"/>
  <p:tag name="LATEXFORMHEIGHT" val="406.5"/>
  <p:tag name="LATEXFORMWIDTH" val="626.2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445.444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omega_i,\ \omega_{i+1}&#10;\end{gather*}&#10;&#10;\end{document}"/>
  <p:tag name="IGUANATEXSIZE" val="18"/>
  <p:tag name="IGUANATEXCURSOR" val="466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1903.262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omega_1 + \omega_2 + \cdots + \omega_n = 1,\ 0 \leq \omega_i \leq 1&#10;\end{gather*}&#10;&#10;\end{document}"/>
  <p:tag name="IGUANATEXSIZE" val="24"/>
  <p:tag name="IGUANATEXCURSOR" val="464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362.2047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hat{\vec{x}}_1,\ \mat{P}_1&#10;\end{gather*}&#10;&#10;\end{document}"/>
  <p:tag name="IGUANATEXSIZE" val="20"/>
  <p:tag name="IGUANATEXCURSOR" val="457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9854"/>
  <p:tag name="ORIGINALWIDTH" val="365.2043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hat{\vec{x}}_2,\ \mat{P}_2&#10;\end{gather*}&#10;&#10;\end{document}"/>
  <p:tag name="IGUANATEXSIZE" val="20"/>
  <p:tag name="IGUANATEXCURSOR" val="471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7.7353"/>
  <p:tag name="ORIGINALWIDTH" val="390.7012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trace operator&#10;\DeclareMathOperator{\tr}{tr}&#10;&#10;\begin{document}&#10;&#10;\begin{gather*}&#10;\hat{\vec{x}}_n,\ \mat{P}_n&#10;\end{gather*}&#10;&#10;\end{document}"/>
  <p:tag name="IGUANATEXSIZE" val="20"/>
  <p:tag name="IGUANATEXCURSOR" val="410"/>
  <p:tag name="TRANSPARENCY" val="True"/>
  <p:tag name="FILENAME" val=""/>
  <p:tag name="LATEXENGINEID" val="0"/>
  <p:tag name="TEMPFOLDER" val="C:\Users\tn5093\iguanatex_temp\"/>
  <p:tag name="LATEXFORMHEIGHT" val="522"/>
  <p:tag name="LATEXFORMWIDTH" val="632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116.61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% Mean of a random variable / vector&#10;\newcommand{\mean}[1]{\ensuremath{\hat{#1}}}&#10;&#10;\begin{document}&#10;&#10;\begin{gather*}&#10;\mat{P}^{-1} \mean{\vec{x}} =\sum_{i=1}^{n}\omega_i \mat{P}_i^{-1} \mean{\vec{x}}_i\end{gather*}&#10;&#10;\end{document}"/>
  <p:tag name="IGUANATEXSIZE" val="24"/>
  <p:tag name="IGUANATEXCURSOR" val="479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929.1339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mat{P}^{-1}=\sum_{i=1}^{n}\omega_i \mat{P}_i^{-1}&#10;\end{gather*}&#10;&#10;\end{document}"/>
  <p:tag name="IGUANATEXSIZE" val="24"/>
  <p:tag name="IGUANATEXCURSOR" val="446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pagestyle{empty}&#10;&#10;\usepackage{amsmath}&#10;\usepackage{amsfonts}&#10;&#10;% Random variable&#10;\newcommand{\rv}[1]{\ensuremath{{\boldsymbol{#1}}}}&#10;% Vector&#10;\renewcommand{\vec}[1]{\ensuremath{{\underline{#1}}}}&#10;% Random vector&#10;\newcommand{\rvec}[1]{\ensuremath{{\boldsymbol{\underline{#1}}}}}&#10;% Matrix&#10;\newcommand{\mat}[1]{{\ensuremath{{\mathbf{#1}}}}}&#10;\begin{document}&#10;&#10;\begin{gather*}&#10;\cdots&#10;\end{gather*}&#10;&#10;\end{document}"/>
  <p:tag name="IGUANATEXSIZE" val="24"/>
  <p:tag name="IGUANATEXCURSOR" val="402"/>
  <p:tag name="TRANSPARENCY" val="True"/>
  <p:tag name="FILENAME" val=""/>
  <p:tag name="LATEXENGINEID" val="0"/>
  <p:tag name="TEMPFOLDER" val="C:\Users\tn5093\iguanatex_temp\"/>
  <p:tag name="LATEXFORMHEIGHT" val="413"/>
  <p:tag name="LATEXFORMWIDTH" val="608"/>
  <p:tag name="LATEXFORMWRAP" val="True"/>
  <p:tag name="BITMAPVECTOR" val="0"/>
</p:tagLst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7685</TotalTime>
  <Words>397</Words>
  <Application>Microsoft Office PowerPoint</Application>
  <PresentationFormat>Custom</PresentationFormat>
  <Paragraphs>145</Paragraphs>
  <Slides>14</Slides>
  <Notes>7</Notes>
  <HiddenSlides>0</HiddenSlides>
  <MMClips>14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Design1</vt:lpstr>
      <vt:lpstr>PowerPoint Presentation</vt:lpstr>
      <vt:lpstr>Context</vt:lpstr>
      <vt:lpstr>Problem</vt:lpstr>
      <vt:lpstr>Related Methods</vt:lpstr>
      <vt:lpstr>Method Overview</vt:lpstr>
      <vt:lpstr>Fast Covariance Intersection (FCI)</vt:lpstr>
      <vt:lpstr>Desired Homomorphic Encryption Schemes</vt:lpstr>
      <vt:lpstr>Encryption Schemes</vt:lpstr>
      <vt:lpstr>Two-sensor Case</vt:lpstr>
      <vt:lpstr>Two-sensor Case</vt:lpstr>
      <vt:lpstr>Multi-sensor Case</vt:lpstr>
      <vt:lpstr>Simulation and Results</vt:lpstr>
      <vt:lpstr>Conclusion and Outlook</vt:lpstr>
      <vt:lpstr>Thank you –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ristic</cp:lastModifiedBy>
  <cp:revision>744</cp:revision>
  <dcterms:created xsi:type="dcterms:W3CDTF">2017-12-07T14:50:50Z</dcterms:created>
  <dcterms:modified xsi:type="dcterms:W3CDTF">2022-09-05T13:23:01Z</dcterms:modified>
</cp:coreProperties>
</file>